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4" r:id="rId1"/>
  </p:sldMasterIdLst>
  <p:notesMasterIdLst>
    <p:notesMasterId r:id="rId6"/>
  </p:notesMasterIdLst>
  <p:sldIdLst>
    <p:sldId id="263" r:id="rId2"/>
    <p:sldId id="264" r:id="rId3"/>
    <p:sldId id="265" r:id="rId4"/>
    <p:sldId id="266" r:id="rId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3AF"/>
    <a:srgbClr val="C5AA56"/>
    <a:srgbClr val="FFFFFF"/>
    <a:srgbClr val="EBC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08" autoAdjust="0"/>
    <p:restoredTop sz="90127" autoAdjust="0"/>
  </p:normalViewPr>
  <p:slideViewPr>
    <p:cSldViewPr>
      <p:cViewPr varScale="1">
        <p:scale>
          <a:sx n="65" d="100"/>
          <a:sy n="65" d="100"/>
        </p:scale>
        <p:origin x="1278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1048742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C958F-1E99-4EE3-A033-8AC8B958E444}" type="datetimeFigureOut">
              <a:rPr lang="en-IN" smtClean="0"/>
              <a:t>18-07-2024</a:t>
            </a:fld>
            <a:endParaRPr lang="en-IN"/>
          </a:p>
        </p:txBody>
      </p:sp>
      <p:sp>
        <p:nvSpPr>
          <p:cNvPr id="1048743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1048744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74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104874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2F25A-FA66-4CFB-B52D-256B657289F0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486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F25A-FA66-4CFB-B52D-256B657289F0}" type="slidenum">
              <a:rPr lang="en-IN" smtClean="0"/>
              <a:t>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722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723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724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7/18/2024</a:t>
            </a:fld>
            <a:endParaRPr lang="en-US"/>
          </a:p>
        </p:txBody>
      </p:sp>
      <p:sp>
        <p:nvSpPr>
          <p:cNvPr id="1048725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1048727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1048728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729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7/18/2024</a:t>
            </a:fld>
            <a:endParaRPr lang="en-US"/>
          </a:p>
        </p:txBody>
      </p:sp>
      <p:sp>
        <p:nvSpPr>
          <p:cNvPr id="1048730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1048732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733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734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735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7/18/2024</a:t>
            </a:fld>
            <a:endParaRPr lang="en-US"/>
          </a:p>
        </p:txBody>
      </p:sp>
      <p:sp>
        <p:nvSpPr>
          <p:cNvPr id="1048736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1048738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739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7/18/2024</a:t>
            </a:fld>
            <a:endParaRPr lang="en-US"/>
          </a:p>
        </p:txBody>
      </p:sp>
      <p:sp>
        <p:nvSpPr>
          <p:cNvPr id="1048740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82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7/18/2024</a:t>
            </a:fld>
            <a:endParaRPr lang="en-US"/>
          </a:p>
        </p:txBody>
      </p:sp>
      <p:sp>
        <p:nvSpPr>
          <p:cNvPr id="1048583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577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578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79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7/18/2024</a:t>
            </a:fld>
            <a:endParaRPr lang="en-US"/>
          </a:p>
        </p:txBody>
      </p:sp>
      <p:sp>
        <p:nvSpPr>
          <p:cNvPr id="1048580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object 2"/>
          <p:cNvSpPr/>
          <p:nvPr/>
        </p:nvSpPr>
        <p:spPr>
          <a:xfrm>
            <a:off x="380" y="380"/>
            <a:ext cx="12192000" cy="1457325"/>
          </a:xfrm>
          <a:custGeom>
            <a:avLst/>
            <a:gdLst/>
            <a:ahLst/>
            <a:cxnLst/>
            <a:rect l="l" t="t" r="r" b="b"/>
            <a:pathLst>
              <a:path w="12192000" h="1457325">
                <a:moveTo>
                  <a:pt x="0" y="1457071"/>
                </a:moveTo>
                <a:lnTo>
                  <a:pt x="12191619" y="1457071"/>
                </a:lnTo>
                <a:lnTo>
                  <a:pt x="12191619" y="0"/>
                </a:lnTo>
                <a:lnTo>
                  <a:pt x="0" y="0"/>
                </a:lnTo>
                <a:lnTo>
                  <a:pt x="0" y="1457071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85" name="object 3"/>
          <p:cNvSpPr txBox="1"/>
          <p:nvPr/>
        </p:nvSpPr>
        <p:spPr>
          <a:xfrm>
            <a:off x="3796791" y="6309861"/>
            <a:ext cx="22923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85"/>
              </a:lnSpc>
            </a:pPr>
            <a:r>
              <a:rPr sz="2700" dirty="0">
                <a:latin typeface="Arial MT"/>
                <a:cs typeface="Arial MT"/>
              </a:rPr>
              <a:t>A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1048586" name="object 4"/>
          <p:cNvSpPr txBox="1"/>
          <p:nvPr/>
        </p:nvSpPr>
        <p:spPr>
          <a:xfrm>
            <a:off x="4024646" y="6309861"/>
            <a:ext cx="2921000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85"/>
              </a:lnSpc>
            </a:pPr>
            <a:r>
              <a:rPr sz="2700" spc="-10" dirty="0">
                <a:latin typeface="Arial MT"/>
                <a:cs typeface="Arial MT"/>
              </a:rPr>
              <a:t>b</a:t>
            </a:r>
            <a:r>
              <a:rPr sz="2700" spc="-5" dirty="0">
                <a:latin typeface="Arial MT"/>
                <a:cs typeface="Arial MT"/>
              </a:rPr>
              <a:t>i</a:t>
            </a:r>
            <a:r>
              <a:rPr sz="2700" spc="-15" dirty="0">
                <a:latin typeface="Arial MT"/>
                <a:cs typeface="Arial MT"/>
              </a:rPr>
              <a:t>l</a:t>
            </a:r>
            <a:r>
              <a:rPr sz="2700" spc="-5" dirty="0">
                <a:latin typeface="Arial MT"/>
                <a:cs typeface="Arial MT"/>
              </a:rPr>
              <a:t>i</a:t>
            </a:r>
            <a:r>
              <a:rPr sz="2700" spc="-15" dirty="0">
                <a:latin typeface="Arial MT"/>
                <a:cs typeface="Arial MT"/>
              </a:rPr>
              <a:t>t</a:t>
            </a:r>
            <a:r>
              <a:rPr sz="2700" dirty="0">
                <a:latin typeface="Arial MT"/>
                <a:cs typeface="Arial MT"/>
              </a:rPr>
              <a:t>y</a:t>
            </a:r>
            <a:r>
              <a:rPr sz="2700" spc="-20" dirty="0">
                <a:latin typeface="Arial MT"/>
                <a:cs typeface="Arial MT"/>
              </a:rPr>
              <a:t>…</a:t>
            </a:r>
            <a:r>
              <a:rPr sz="2700" dirty="0">
                <a:latin typeface="Arial MT"/>
                <a:cs typeface="Arial MT"/>
              </a:rPr>
              <a:t>M</a:t>
            </a:r>
            <a:r>
              <a:rPr sz="2700" spc="-20" dirty="0">
                <a:latin typeface="Arial MT"/>
                <a:cs typeface="Arial MT"/>
              </a:rPr>
              <a:t>o</a:t>
            </a:r>
            <a:r>
              <a:rPr sz="2700" dirty="0">
                <a:latin typeface="Arial MT"/>
                <a:cs typeface="Arial MT"/>
              </a:rPr>
              <a:t>t</a:t>
            </a:r>
            <a:r>
              <a:rPr sz="2700" spc="-15" dirty="0">
                <a:latin typeface="Arial MT"/>
                <a:cs typeface="Arial MT"/>
              </a:rPr>
              <a:t>i</a:t>
            </a:r>
            <a:r>
              <a:rPr sz="2700" dirty="0">
                <a:latin typeface="Arial MT"/>
                <a:cs typeface="Arial MT"/>
              </a:rPr>
              <a:t>v</a:t>
            </a:r>
            <a:r>
              <a:rPr sz="2700" spc="-20" dirty="0">
                <a:latin typeface="Arial MT"/>
                <a:cs typeface="Arial MT"/>
              </a:rPr>
              <a:t>a</a:t>
            </a:r>
            <a:r>
              <a:rPr sz="2700" dirty="0">
                <a:latin typeface="Arial MT"/>
                <a:cs typeface="Arial MT"/>
              </a:rPr>
              <a:t>t</a:t>
            </a:r>
            <a:r>
              <a:rPr sz="2700" spc="-15" dirty="0">
                <a:latin typeface="Arial MT"/>
                <a:cs typeface="Arial MT"/>
              </a:rPr>
              <a:t>i</a:t>
            </a:r>
            <a:r>
              <a:rPr sz="2700" spc="-10" dirty="0">
                <a:latin typeface="Arial MT"/>
                <a:cs typeface="Arial MT"/>
              </a:rPr>
              <a:t>on</a:t>
            </a:r>
            <a:r>
              <a:rPr sz="2700" dirty="0">
                <a:latin typeface="Arial MT"/>
                <a:cs typeface="Arial MT"/>
              </a:rPr>
              <a:t>…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1048587" name="object 5"/>
          <p:cNvSpPr txBox="1"/>
          <p:nvPr/>
        </p:nvSpPr>
        <p:spPr>
          <a:xfrm>
            <a:off x="6945447" y="6309861"/>
            <a:ext cx="776605" cy="758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85"/>
              </a:lnSpc>
            </a:pPr>
            <a:r>
              <a:rPr sz="2700" spc="-20" dirty="0">
                <a:latin typeface="Arial MT"/>
                <a:cs typeface="Arial MT"/>
              </a:rPr>
              <a:t>A</a:t>
            </a:r>
            <a:r>
              <a:rPr sz="2700" dirty="0">
                <a:latin typeface="Arial MT"/>
                <a:cs typeface="Arial MT"/>
              </a:rPr>
              <a:t>t</a:t>
            </a:r>
            <a:r>
              <a:rPr sz="2700" spc="-15" dirty="0">
                <a:latin typeface="Arial MT"/>
                <a:cs typeface="Arial MT"/>
              </a:rPr>
              <a:t>t</a:t>
            </a:r>
            <a:r>
              <a:rPr sz="2700" spc="-5" dirty="0">
                <a:latin typeface="Arial MT"/>
                <a:cs typeface="Arial MT"/>
              </a:rPr>
              <a:t>i</a:t>
            </a:r>
            <a:r>
              <a:rPr sz="2700" spc="-15" dirty="0">
                <a:latin typeface="Arial MT"/>
                <a:cs typeface="Arial MT"/>
              </a:rPr>
              <a:t>t</a:t>
            </a:r>
            <a:r>
              <a:rPr sz="2700" dirty="0">
                <a:latin typeface="Arial MT"/>
                <a:cs typeface="Arial MT"/>
              </a:rPr>
              <a:t>u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1048588" name="object 6"/>
          <p:cNvSpPr txBox="1"/>
          <p:nvPr/>
        </p:nvSpPr>
        <p:spPr>
          <a:xfrm>
            <a:off x="7720857" y="6309861"/>
            <a:ext cx="72326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85"/>
              </a:lnSpc>
            </a:pPr>
            <a:r>
              <a:rPr sz="2700" spc="-10" dirty="0">
                <a:latin typeface="Arial MT"/>
                <a:cs typeface="Arial MT"/>
              </a:rPr>
              <a:t>de</a:t>
            </a:r>
            <a:r>
              <a:rPr sz="2700" dirty="0">
                <a:latin typeface="Arial MT"/>
                <a:cs typeface="Arial MT"/>
              </a:rPr>
              <a:t>…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1048589" name="object 7"/>
          <p:cNvSpPr/>
          <p:nvPr/>
        </p:nvSpPr>
        <p:spPr>
          <a:xfrm>
            <a:off x="0" y="6823025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0" y="12700"/>
                </a:lnTo>
                <a:lnTo>
                  <a:pt x="12191999" y="1270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194304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998085"/>
              </p:ext>
            </p:extLst>
          </p:nvPr>
        </p:nvGraphicFramePr>
        <p:xfrm>
          <a:off x="380" y="-12192"/>
          <a:ext cx="12191621" cy="68576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9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0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34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304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385D89"/>
                      </a:solidFill>
                      <a:prstDash val="solid"/>
                    </a:lnT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385D8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385D8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385D8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385D89"/>
                      </a:solidFill>
                      <a:prstDash val="solid"/>
                    </a:lnT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8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806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14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S.No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.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540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B50F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13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Post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12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N</a:t>
                      </a:r>
                      <a:r>
                        <a:rPr sz="1800" spc="-1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am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sz="1800" spc="-24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9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f</a:t>
                      </a:r>
                      <a:r>
                        <a:rPr sz="1800" spc="-18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7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th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sz="1800" spc="-18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1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</a:t>
                      </a:r>
                      <a:r>
                        <a:rPr sz="1800" spc="-13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tuden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B50F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18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Class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B50F"/>
                    </a:solidFill>
                  </a:tcPr>
                </a:tc>
                <a:tc>
                  <a:txBody>
                    <a:bodyPr/>
                    <a:lstStyle/>
                    <a:p>
                      <a:pPr marL="8191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14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House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5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1.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6034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45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HEAD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BOY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184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35"/>
                        </a:spcBef>
                      </a:pPr>
                      <a:r>
                        <a:rPr lang="en-US"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ARCHIT VIJ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220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XII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A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lang="en-US"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TAGORE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35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5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2.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6034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45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HEAD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GIRL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4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ARPITA SHOKEEN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XII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en-US" sz="1800" spc="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A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lang="en-US"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GANDHI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22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3.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66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VICE-HEAD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BOY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BHAVISHYA 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XI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A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lang="en-US"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SUBHASH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35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06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4.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66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VICE-HEAD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GIRL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167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lang="en-US"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ISHIKA KAMBOJ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67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XI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en-US" sz="1800" spc="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A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67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lang="en-US"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SHASTRI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6700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30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5.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66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SPORTS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SECRETARY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(B)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lang="en-US"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YATHARTH 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X</a:t>
                      </a: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I</a:t>
                      </a:r>
                      <a:r>
                        <a:rPr lang="en-US" sz="1800" spc="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D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lang="en-US"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GANDHI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1841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32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6.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SPORTS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SECRETARY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(G)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lang="en-IN"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PARUL SHARMA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XI</a:t>
                      </a:r>
                      <a:r>
                        <a:rPr lang="en-US" sz="1800" spc="-5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I B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lang="en-IN"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JAWAHAR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28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4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7.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LITERARY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SECRETARY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AMOGH  GIROTI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XII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en-US" sz="1800" spc="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A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SHASTRI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45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8.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7939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CHIEF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LANGUAGE</a:t>
                      </a:r>
                      <a:endParaRPr sz="1800">
                        <a:latin typeface="Arial Black"/>
                        <a:cs typeface="Arial Black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PREFECT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60"/>
                        </a:spcBef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RITIKA KAWATRA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54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460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XI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en-US" sz="1800" spc="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A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54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0960" algn="ctr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en-US"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SUBHASH</a:t>
                      </a:r>
                      <a:r>
                        <a:rPr lang="en-IN"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I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66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140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9.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CULTURAL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SECRETARY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en-US"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JASBIR SINGH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XI</a:t>
                      </a:r>
                      <a:r>
                        <a:rPr lang="en-US" sz="1800" spc="-5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I  </a:t>
                      </a:r>
                      <a:r>
                        <a:rPr lang="en-US" sz="1800" spc="-55" dirty="0" smtClean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GANDHI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593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48590" name="object 9"/>
          <p:cNvSpPr/>
          <p:nvPr/>
        </p:nvSpPr>
        <p:spPr>
          <a:xfrm>
            <a:off x="3463544" y="105790"/>
            <a:ext cx="662940" cy="263525"/>
          </a:xfrm>
          <a:custGeom>
            <a:avLst/>
            <a:gdLst/>
            <a:ahLst/>
            <a:cxnLst/>
            <a:rect l="l" t="t" r="r" b="b"/>
            <a:pathLst>
              <a:path w="662939" h="263525">
                <a:moveTo>
                  <a:pt x="662939" y="210311"/>
                </a:moveTo>
                <a:lnTo>
                  <a:pt x="614044" y="210311"/>
                </a:lnTo>
                <a:lnTo>
                  <a:pt x="614044" y="259079"/>
                </a:lnTo>
                <a:lnTo>
                  <a:pt x="662939" y="259079"/>
                </a:lnTo>
                <a:lnTo>
                  <a:pt x="662939" y="210311"/>
                </a:lnTo>
                <a:close/>
              </a:path>
              <a:path w="662939" h="263525">
                <a:moveTo>
                  <a:pt x="305561" y="210311"/>
                </a:moveTo>
                <a:lnTo>
                  <a:pt x="256666" y="210311"/>
                </a:lnTo>
                <a:lnTo>
                  <a:pt x="256666" y="259079"/>
                </a:lnTo>
                <a:lnTo>
                  <a:pt x="305561" y="259079"/>
                </a:lnTo>
                <a:lnTo>
                  <a:pt x="305561" y="210311"/>
                </a:lnTo>
                <a:close/>
              </a:path>
              <a:path w="662939" h="263525">
                <a:moveTo>
                  <a:pt x="50037" y="4317"/>
                </a:moveTo>
                <a:lnTo>
                  <a:pt x="0" y="4317"/>
                </a:lnTo>
                <a:lnTo>
                  <a:pt x="0" y="259079"/>
                </a:lnTo>
                <a:lnTo>
                  <a:pt x="47751" y="259079"/>
                </a:lnTo>
                <a:lnTo>
                  <a:pt x="47751" y="92963"/>
                </a:lnTo>
                <a:lnTo>
                  <a:pt x="104350" y="92963"/>
                </a:lnTo>
                <a:lnTo>
                  <a:pt x="50037" y="4317"/>
                </a:lnTo>
                <a:close/>
              </a:path>
              <a:path w="662939" h="263525">
                <a:moveTo>
                  <a:pt x="104350" y="92963"/>
                </a:moveTo>
                <a:lnTo>
                  <a:pt x="47751" y="92963"/>
                </a:lnTo>
                <a:lnTo>
                  <a:pt x="150494" y="259079"/>
                </a:lnTo>
                <a:lnTo>
                  <a:pt x="202056" y="259079"/>
                </a:lnTo>
                <a:lnTo>
                  <a:pt x="202056" y="174498"/>
                </a:lnTo>
                <a:lnTo>
                  <a:pt x="154304" y="174498"/>
                </a:lnTo>
                <a:lnTo>
                  <a:pt x="104350" y="92963"/>
                </a:lnTo>
                <a:close/>
              </a:path>
              <a:path w="662939" h="263525">
                <a:moveTo>
                  <a:pt x="202056" y="4317"/>
                </a:moveTo>
                <a:lnTo>
                  <a:pt x="154304" y="4317"/>
                </a:lnTo>
                <a:lnTo>
                  <a:pt x="154304" y="174498"/>
                </a:lnTo>
                <a:lnTo>
                  <a:pt x="202056" y="174498"/>
                </a:lnTo>
                <a:lnTo>
                  <a:pt x="202056" y="4317"/>
                </a:lnTo>
                <a:close/>
              </a:path>
              <a:path w="662939" h="263525">
                <a:moveTo>
                  <a:pt x="466978" y="0"/>
                </a:moveTo>
                <a:lnTo>
                  <a:pt x="418655" y="8826"/>
                </a:lnTo>
                <a:lnTo>
                  <a:pt x="380618" y="35178"/>
                </a:lnTo>
                <a:lnTo>
                  <a:pt x="356044" y="77485"/>
                </a:lnTo>
                <a:lnTo>
                  <a:pt x="347852" y="133984"/>
                </a:lnTo>
                <a:lnTo>
                  <a:pt x="349881" y="162486"/>
                </a:lnTo>
                <a:lnTo>
                  <a:pt x="366176" y="209869"/>
                </a:lnTo>
                <a:lnTo>
                  <a:pt x="397922" y="243895"/>
                </a:lnTo>
                <a:lnTo>
                  <a:pt x="439642" y="261231"/>
                </a:lnTo>
                <a:lnTo>
                  <a:pt x="463930" y="263397"/>
                </a:lnTo>
                <a:lnTo>
                  <a:pt x="483526" y="262135"/>
                </a:lnTo>
                <a:lnTo>
                  <a:pt x="531621" y="243204"/>
                </a:lnTo>
                <a:lnTo>
                  <a:pt x="553107" y="219455"/>
                </a:lnTo>
                <a:lnTo>
                  <a:pt x="463422" y="219455"/>
                </a:lnTo>
                <a:lnTo>
                  <a:pt x="450161" y="218172"/>
                </a:lnTo>
                <a:lnTo>
                  <a:pt x="410616" y="187003"/>
                </a:lnTo>
                <a:lnTo>
                  <a:pt x="400811" y="130175"/>
                </a:lnTo>
                <a:lnTo>
                  <a:pt x="401909" y="108983"/>
                </a:lnTo>
                <a:lnTo>
                  <a:pt x="418464" y="64388"/>
                </a:lnTo>
                <a:lnTo>
                  <a:pt x="464438" y="43941"/>
                </a:lnTo>
                <a:lnTo>
                  <a:pt x="555751" y="43941"/>
                </a:lnTo>
                <a:lnTo>
                  <a:pt x="551064" y="36758"/>
                </a:lnTo>
                <a:lnTo>
                  <a:pt x="542925" y="27685"/>
                </a:lnTo>
                <a:lnTo>
                  <a:pt x="527254" y="15591"/>
                </a:lnTo>
                <a:lnTo>
                  <a:pt x="509381" y="6937"/>
                </a:lnTo>
                <a:lnTo>
                  <a:pt x="489293" y="1736"/>
                </a:lnTo>
                <a:lnTo>
                  <a:pt x="466978" y="0"/>
                </a:lnTo>
                <a:close/>
              </a:path>
              <a:path w="662939" h="263525">
                <a:moveTo>
                  <a:pt x="519810" y="165480"/>
                </a:moveTo>
                <a:lnTo>
                  <a:pt x="498601" y="206501"/>
                </a:lnTo>
                <a:lnTo>
                  <a:pt x="463422" y="219455"/>
                </a:lnTo>
                <a:lnTo>
                  <a:pt x="553107" y="219455"/>
                </a:lnTo>
                <a:lnTo>
                  <a:pt x="554481" y="217598"/>
                </a:lnTo>
                <a:lnTo>
                  <a:pt x="563054" y="200753"/>
                </a:lnTo>
                <a:lnTo>
                  <a:pt x="569721" y="181228"/>
                </a:lnTo>
                <a:lnTo>
                  <a:pt x="519810" y="165480"/>
                </a:lnTo>
                <a:close/>
              </a:path>
              <a:path w="662939" h="263525">
                <a:moveTo>
                  <a:pt x="555751" y="43941"/>
                </a:moveTo>
                <a:lnTo>
                  <a:pt x="464438" y="43941"/>
                </a:lnTo>
                <a:lnTo>
                  <a:pt x="474269" y="44676"/>
                </a:lnTo>
                <a:lnTo>
                  <a:pt x="483361" y="46862"/>
                </a:lnTo>
                <a:lnTo>
                  <a:pt x="515256" y="77358"/>
                </a:lnTo>
                <a:lnTo>
                  <a:pt x="518159" y="86740"/>
                </a:lnTo>
                <a:lnTo>
                  <a:pt x="568959" y="74549"/>
                </a:lnTo>
                <a:lnTo>
                  <a:pt x="564106" y="60190"/>
                </a:lnTo>
                <a:lnTo>
                  <a:pt x="558133" y="47593"/>
                </a:lnTo>
                <a:lnTo>
                  <a:pt x="555751" y="43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91" name="object 10"/>
          <p:cNvSpPr/>
          <p:nvPr/>
        </p:nvSpPr>
        <p:spPr>
          <a:xfrm>
            <a:off x="3463544" y="110109"/>
            <a:ext cx="202565" cy="255270"/>
          </a:xfrm>
          <a:custGeom>
            <a:avLst/>
            <a:gdLst/>
            <a:ahLst/>
            <a:cxnLst/>
            <a:rect l="l" t="t" r="r" b="b"/>
            <a:pathLst>
              <a:path w="202564" h="255270">
                <a:moveTo>
                  <a:pt x="0" y="0"/>
                </a:moveTo>
                <a:lnTo>
                  <a:pt x="50037" y="0"/>
                </a:lnTo>
                <a:lnTo>
                  <a:pt x="154304" y="170180"/>
                </a:lnTo>
                <a:lnTo>
                  <a:pt x="154304" y="0"/>
                </a:lnTo>
                <a:lnTo>
                  <a:pt x="202056" y="0"/>
                </a:lnTo>
                <a:lnTo>
                  <a:pt x="202056" y="254762"/>
                </a:lnTo>
                <a:lnTo>
                  <a:pt x="150494" y="254762"/>
                </a:lnTo>
                <a:lnTo>
                  <a:pt x="47751" y="88646"/>
                </a:lnTo>
                <a:lnTo>
                  <a:pt x="47751" y="254762"/>
                </a:lnTo>
                <a:lnTo>
                  <a:pt x="0" y="254762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92" name="object 11"/>
          <p:cNvSpPr/>
          <p:nvPr/>
        </p:nvSpPr>
        <p:spPr>
          <a:xfrm>
            <a:off x="3720210" y="105790"/>
            <a:ext cx="406400" cy="263525"/>
          </a:xfrm>
          <a:custGeom>
            <a:avLst/>
            <a:gdLst/>
            <a:ahLst/>
            <a:cxnLst/>
            <a:rect l="l" t="t" r="r" b="b"/>
            <a:pathLst>
              <a:path w="406400" h="263525">
                <a:moveTo>
                  <a:pt x="357377" y="210311"/>
                </a:moveTo>
                <a:lnTo>
                  <a:pt x="406273" y="210311"/>
                </a:lnTo>
                <a:lnTo>
                  <a:pt x="406273" y="259079"/>
                </a:lnTo>
                <a:lnTo>
                  <a:pt x="357377" y="259079"/>
                </a:lnTo>
                <a:lnTo>
                  <a:pt x="357377" y="210311"/>
                </a:lnTo>
                <a:close/>
              </a:path>
              <a:path w="406400" h="263525">
                <a:moveTo>
                  <a:pt x="0" y="210311"/>
                </a:moveTo>
                <a:lnTo>
                  <a:pt x="48894" y="210311"/>
                </a:lnTo>
                <a:lnTo>
                  <a:pt x="48894" y="259079"/>
                </a:lnTo>
                <a:lnTo>
                  <a:pt x="0" y="259079"/>
                </a:lnTo>
                <a:lnTo>
                  <a:pt x="0" y="210311"/>
                </a:lnTo>
                <a:close/>
              </a:path>
              <a:path w="406400" h="263525">
                <a:moveTo>
                  <a:pt x="210312" y="0"/>
                </a:moveTo>
                <a:lnTo>
                  <a:pt x="252714" y="6937"/>
                </a:lnTo>
                <a:lnTo>
                  <a:pt x="286258" y="27685"/>
                </a:lnTo>
                <a:lnTo>
                  <a:pt x="307439" y="60190"/>
                </a:lnTo>
                <a:lnTo>
                  <a:pt x="312292" y="74549"/>
                </a:lnTo>
                <a:lnTo>
                  <a:pt x="261492" y="86740"/>
                </a:lnTo>
                <a:lnTo>
                  <a:pt x="258589" y="77358"/>
                </a:lnTo>
                <a:lnTo>
                  <a:pt x="254460" y="69024"/>
                </a:lnTo>
                <a:lnTo>
                  <a:pt x="217602" y="44676"/>
                </a:lnTo>
                <a:lnTo>
                  <a:pt x="207772" y="43941"/>
                </a:lnTo>
                <a:lnTo>
                  <a:pt x="194248" y="45225"/>
                </a:lnTo>
                <a:lnTo>
                  <a:pt x="154056" y="76078"/>
                </a:lnTo>
                <a:lnTo>
                  <a:pt x="144144" y="130175"/>
                </a:lnTo>
                <a:lnTo>
                  <a:pt x="145238" y="152610"/>
                </a:lnTo>
                <a:lnTo>
                  <a:pt x="161543" y="199008"/>
                </a:lnTo>
                <a:lnTo>
                  <a:pt x="206755" y="219455"/>
                </a:lnTo>
                <a:lnTo>
                  <a:pt x="216610" y="218646"/>
                </a:lnTo>
                <a:lnTo>
                  <a:pt x="254635" y="189706"/>
                </a:lnTo>
                <a:lnTo>
                  <a:pt x="263143" y="165480"/>
                </a:lnTo>
                <a:lnTo>
                  <a:pt x="313054" y="181228"/>
                </a:lnTo>
                <a:lnTo>
                  <a:pt x="297814" y="217598"/>
                </a:lnTo>
                <a:lnTo>
                  <a:pt x="260717" y="252039"/>
                </a:lnTo>
                <a:lnTo>
                  <a:pt x="207263" y="263397"/>
                </a:lnTo>
                <a:lnTo>
                  <a:pt x="182975" y="261231"/>
                </a:lnTo>
                <a:lnTo>
                  <a:pt x="141255" y="243895"/>
                </a:lnTo>
                <a:lnTo>
                  <a:pt x="109509" y="209869"/>
                </a:lnTo>
                <a:lnTo>
                  <a:pt x="93214" y="162486"/>
                </a:lnTo>
                <a:lnTo>
                  <a:pt x="91186" y="133984"/>
                </a:lnTo>
                <a:lnTo>
                  <a:pt x="93233" y="103955"/>
                </a:lnTo>
                <a:lnTo>
                  <a:pt x="109616" y="54564"/>
                </a:lnTo>
                <a:lnTo>
                  <a:pt x="141696" y="19823"/>
                </a:lnTo>
                <a:lnTo>
                  <a:pt x="184852" y="2210"/>
                </a:lnTo>
                <a:lnTo>
                  <a:pt x="210312" y="0"/>
                </a:lnTo>
                <a:close/>
              </a:path>
            </a:pathLst>
          </a:custGeom>
          <a:ln w="990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97152" name="object 12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1325" y="100838"/>
            <a:ext cx="2693161" cy="273303"/>
          </a:xfrm>
          <a:prstGeom prst="rect">
            <a:avLst/>
          </a:prstGeom>
        </p:spPr>
      </p:pic>
      <p:pic>
        <p:nvPicPr>
          <p:cNvPr id="2097153" name="object 13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37831" y="100838"/>
            <a:ext cx="1511300" cy="273557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-12573" y="240029"/>
            <a:ext cx="986790" cy="848360"/>
            <a:chOff x="-12573" y="240029"/>
            <a:chExt cx="986790" cy="848360"/>
          </a:xfrm>
        </p:grpSpPr>
        <p:sp>
          <p:nvSpPr>
            <p:cNvPr id="1048593" name="object 15"/>
            <p:cNvSpPr/>
            <p:nvPr/>
          </p:nvSpPr>
          <p:spPr>
            <a:xfrm>
              <a:off x="0" y="252602"/>
              <a:ext cx="961390" cy="822960"/>
            </a:xfrm>
            <a:custGeom>
              <a:avLst/>
              <a:gdLst/>
              <a:ahLst/>
              <a:cxnLst/>
              <a:rect l="l" t="t" r="r" b="b"/>
              <a:pathLst>
                <a:path w="961390" h="822960">
                  <a:moveTo>
                    <a:pt x="961263" y="314325"/>
                  </a:moveTo>
                  <a:lnTo>
                    <a:pt x="0" y="314325"/>
                  </a:lnTo>
                  <a:lnTo>
                    <a:pt x="0" y="332945"/>
                  </a:lnTo>
                  <a:lnTo>
                    <a:pt x="276783" y="508635"/>
                  </a:lnTo>
                  <a:lnTo>
                    <a:pt x="159854" y="822960"/>
                  </a:lnTo>
                  <a:lnTo>
                    <a:pt x="465963" y="628650"/>
                  </a:lnTo>
                  <a:lnTo>
                    <a:pt x="699787" y="628650"/>
                  </a:lnTo>
                  <a:lnTo>
                    <a:pt x="655142" y="508635"/>
                  </a:lnTo>
                  <a:lnTo>
                    <a:pt x="961263" y="314325"/>
                  </a:lnTo>
                  <a:close/>
                </a:path>
                <a:path w="961390" h="822960">
                  <a:moveTo>
                    <a:pt x="699787" y="628650"/>
                  </a:moveTo>
                  <a:lnTo>
                    <a:pt x="465963" y="628650"/>
                  </a:lnTo>
                  <a:lnTo>
                    <a:pt x="772071" y="822960"/>
                  </a:lnTo>
                  <a:lnTo>
                    <a:pt x="699787" y="628650"/>
                  </a:lnTo>
                  <a:close/>
                </a:path>
                <a:path w="961390" h="822960">
                  <a:moveTo>
                    <a:pt x="465963" y="0"/>
                  </a:moveTo>
                  <a:lnTo>
                    <a:pt x="349046" y="314325"/>
                  </a:lnTo>
                  <a:lnTo>
                    <a:pt x="582879" y="314325"/>
                  </a:lnTo>
                  <a:lnTo>
                    <a:pt x="465963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594" name="object 16"/>
            <p:cNvSpPr/>
            <p:nvPr/>
          </p:nvSpPr>
          <p:spPr>
            <a:xfrm>
              <a:off x="0" y="252602"/>
              <a:ext cx="961390" cy="822960"/>
            </a:xfrm>
            <a:custGeom>
              <a:avLst/>
              <a:gdLst/>
              <a:ahLst/>
              <a:cxnLst/>
              <a:rect l="l" t="t" r="r" b="b"/>
              <a:pathLst>
                <a:path w="961390" h="822960">
                  <a:moveTo>
                    <a:pt x="0" y="314325"/>
                  </a:moveTo>
                  <a:lnTo>
                    <a:pt x="349046" y="314325"/>
                  </a:lnTo>
                  <a:lnTo>
                    <a:pt x="465963" y="0"/>
                  </a:lnTo>
                  <a:lnTo>
                    <a:pt x="582879" y="314325"/>
                  </a:lnTo>
                  <a:lnTo>
                    <a:pt x="961263" y="314325"/>
                  </a:lnTo>
                  <a:lnTo>
                    <a:pt x="655142" y="508635"/>
                  </a:lnTo>
                  <a:lnTo>
                    <a:pt x="772071" y="822960"/>
                  </a:lnTo>
                  <a:lnTo>
                    <a:pt x="465963" y="628650"/>
                  </a:lnTo>
                  <a:lnTo>
                    <a:pt x="159854" y="822960"/>
                  </a:lnTo>
                  <a:lnTo>
                    <a:pt x="276783" y="508635"/>
                  </a:lnTo>
                  <a:lnTo>
                    <a:pt x="0" y="332945"/>
                  </a:lnTo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7"/>
          <p:cNvGrpSpPr/>
          <p:nvPr/>
        </p:nvGrpSpPr>
        <p:grpSpPr>
          <a:xfrm>
            <a:off x="9838181" y="570737"/>
            <a:ext cx="701040" cy="474980"/>
            <a:chOff x="9838181" y="570737"/>
            <a:chExt cx="701040" cy="474980"/>
          </a:xfrm>
        </p:grpSpPr>
        <p:sp>
          <p:nvSpPr>
            <p:cNvPr id="1048595" name="object 18"/>
            <p:cNvSpPr/>
            <p:nvPr/>
          </p:nvSpPr>
          <p:spPr>
            <a:xfrm>
              <a:off x="9850754" y="583310"/>
              <a:ext cx="676275" cy="449580"/>
            </a:xfrm>
            <a:custGeom>
              <a:avLst/>
              <a:gdLst/>
              <a:ahLst/>
              <a:cxnLst/>
              <a:rect l="l" t="t" r="r" b="b"/>
              <a:pathLst>
                <a:path w="676275" h="449580">
                  <a:moveTo>
                    <a:pt x="337947" y="0"/>
                  </a:moveTo>
                  <a:lnTo>
                    <a:pt x="258191" y="171703"/>
                  </a:lnTo>
                  <a:lnTo>
                    <a:pt x="0" y="171703"/>
                  </a:lnTo>
                  <a:lnTo>
                    <a:pt x="208915" y="277875"/>
                  </a:lnTo>
                  <a:lnTo>
                    <a:pt x="129031" y="449579"/>
                  </a:lnTo>
                  <a:lnTo>
                    <a:pt x="337947" y="343408"/>
                  </a:lnTo>
                  <a:lnTo>
                    <a:pt x="546862" y="449579"/>
                  </a:lnTo>
                  <a:lnTo>
                    <a:pt x="466978" y="277875"/>
                  </a:lnTo>
                  <a:lnTo>
                    <a:pt x="675894" y="171703"/>
                  </a:lnTo>
                  <a:lnTo>
                    <a:pt x="417702" y="171703"/>
                  </a:lnTo>
                  <a:lnTo>
                    <a:pt x="337947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596" name="object 19"/>
            <p:cNvSpPr/>
            <p:nvPr/>
          </p:nvSpPr>
          <p:spPr>
            <a:xfrm>
              <a:off x="9850754" y="583310"/>
              <a:ext cx="676275" cy="449580"/>
            </a:xfrm>
            <a:custGeom>
              <a:avLst/>
              <a:gdLst/>
              <a:ahLst/>
              <a:cxnLst/>
              <a:rect l="l" t="t" r="r" b="b"/>
              <a:pathLst>
                <a:path w="676275" h="449580">
                  <a:moveTo>
                    <a:pt x="0" y="171703"/>
                  </a:moveTo>
                  <a:lnTo>
                    <a:pt x="258191" y="171703"/>
                  </a:lnTo>
                  <a:lnTo>
                    <a:pt x="337947" y="0"/>
                  </a:lnTo>
                  <a:lnTo>
                    <a:pt x="417702" y="171703"/>
                  </a:lnTo>
                  <a:lnTo>
                    <a:pt x="675894" y="171703"/>
                  </a:lnTo>
                  <a:lnTo>
                    <a:pt x="466978" y="277875"/>
                  </a:lnTo>
                  <a:lnTo>
                    <a:pt x="546862" y="449579"/>
                  </a:lnTo>
                  <a:lnTo>
                    <a:pt x="337947" y="343408"/>
                  </a:lnTo>
                  <a:lnTo>
                    <a:pt x="129031" y="449579"/>
                  </a:lnTo>
                  <a:lnTo>
                    <a:pt x="208915" y="277875"/>
                  </a:lnTo>
                  <a:lnTo>
                    <a:pt x="0" y="17170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20"/>
          <p:cNvGrpSpPr/>
          <p:nvPr/>
        </p:nvGrpSpPr>
        <p:grpSpPr>
          <a:xfrm>
            <a:off x="8976148" y="67493"/>
            <a:ext cx="741045" cy="529590"/>
            <a:chOff x="8988170" y="80391"/>
            <a:chExt cx="741045" cy="529590"/>
          </a:xfrm>
        </p:grpSpPr>
        <p:sp>
          <p:nvSpPr>
            <p:cNvPr id="1048597" name="object 23"/>
            <p:cNvSpPr/>
            <p:nvPr/>
          </p:nvSpPr>
          <p:spPr>
            <a:xfrm>
              <a:off x="8988170" y="80391"/>
              <a:ext cx="741045" cy="529590"/>
            </a:xfrm>
            <a:custGeom>
              <a:avLst/>
              <a:gdLst/>
              <a:ahLst/>
              <a:cxnLst/>
              <a:rect l="l" t="t" r="r" b="b"/>
              <a:pathLst>
                <a:path w="741045" h="529590">
                  <a:moveTo>
                    <a:pt x="370331" y="0"/>
                  </a:moveTo>
                  <a:lnTo>
                    <a:pt x="282955" y="202310"/>
                  </a:lnTo>
                  <a:lnTo>
                    <a:pt x="0" y="202310"/>
                  </a:lnTo>
                  <a:lnTo>
                    <a:pt x="228853" y="327278"/>
                  </a:lnTo>
                  <a:lnTo>
                    <a:pt x="141477" y="529589"/>
                  </a:lnTo>
                  <a:lnTo>
                    <a:pt x="370331" y="404621"/>
                  </a:lnTo>
                  <a:lnTo>
                    <a:pt x="599185" y="529589"/>
                  </a:lnTo>
                  <a:lnTo>
                    <a:pt x="511809" y="327278"/>
                  </a:lnTo>
                  <a:lnTo>
                    <a:pt x="740663" y="202310"/>
                  </a:lnTo>
                  <a:lnTo>
                    <a:pt x="457707" y="202310"/>
                  </a:lnTo>
                  <a:lnTo>
                    <a:pt x="370331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598" name="object 24"/>
            <p:cNvSpPr/>
            <p:nvPr/>
          </p:nvSpPr>
          <p:spPr>
            <a:xfrm>
              <a:off x="8988170" y="80391"/>
              <a:ext cx="741045" cy="529590"/>
            </a:xfrm>
            <a:custGeom>
              <a:avLst/>
              <a:gdLst/>
              <a:ahLst/>
              <a:cxnLst/>
              <a:rect l="l" t="t" r="r" b="b"/>
              <a:pathLst>
                <a:path w="741045" h="529590">
                  <a:moveTo>
                    <a:pt x="0" y="202310"/>
                  </a:moveTo>
                  <a:lnTo>
                    <a:pt x="282955" y="202310"/>
                  </a:lnTo>
                  <a:lnTo>
                    <a:pt x="370331" y="0"/>
                  </a:lnTo>
                  <a:lnTo>
                    <a:pt x="457707" y="202310"/>
                  </a:lnTo>
                  <a:lnTo>
                    <a:pt x="740663" y="202310"/>
                  </a:lnTo>
                  <a:lnTo>
                    <a:pt x="511809" y="327278"/>
                  </a:lnTo>
                  <a:lnTo>
                    <a:pt x="599185" y="529589"/>
                  </a:lnTo>
                  <a:lnTo>
                    <a:pt x="370331" y="404621"/>
                  </a:lnTo>
                  <a:lnTo>
                    <a:pt x="141477" y="529589"/>
                  </a:lnTo>
                  <a:lnTo>
                    <a:pt x="228853" y="327278"/>
                  </a:lnTo>
                  <a:lnTo>
                    <a:pt x="0" y="202310"/>
                  </a:lnTo>
                  <a:close/>
                </a:path>
              </a:pathLst>
            </a:custGeom>
            <a:ln w="25145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25"/>
          <p:cNvGrpSpPr/>
          <p:nvPr/>
        </p:nvGrpSpPr>
        <p:grpSpPr>
          <a:xfrm>
            <a:off x="10928604" y="219456"/>
            <a:ext cx="1167130" cy="889635"/>
            <a:chOff x="10928604" y="219456"/>
            <a:chExt cx="1167130" cy="889635"/>
          </a:xfrm>
        </p:grpSpPr>
        <p:sp>
          <p:nvSpPr>
            <p:cNvPr id="1048599" name="object 26"/>
            <p:cNvSpPr/>
            <p:nvPr/>
          </p:nvSpPr>
          <p:spPr>
            <a:xfrm>
              <a:off x="10941177" y="232029"/>
              <a:ext cx="1141730" cy="864235"/>
            </a:xfrm>
            <a:custGeom>
              <a:avLst/>
              <a:gdLst/>
              <a:ahLst/>
              <a:cxnLst/>
              <a:rect l="l" t="t" r="r" b="b"/>
              <a:pathLst>
                <a:path w="1141729" h="864235">
                  <a:moveTo>
                    <a:pt x="570738" y="0"/>
                  </a:moveTo>
                  <a:lnTo>
                    <a:pt x="435991" y="330073"/>
                  </a:lnTo>
                  <a:lnTo>
                    <a:pt x="0" y="330073"/>
                  </a:lnTo>
                  <a:lnTo>
                    <a:pt x="352678" y="534035"/>
                  </a:lnTo>
                  <a:lnTo>
                    <a:pt x="218058" y="864108"/>
                  </a:lnTo>
                  <a:lnTo>
                    <a:pt x="570738" y="660146"/>
                  </a:lnTo>
                  <a:lnTo>
                    <a:pt x="923417" y="864108"/>
                  </a:lnTo>
                  <a:lnTo>
                    <a:pt x="788797" y="534035"/>
                  </a:lnTo>
                  <a:lnTo>
                    <a:pt x="1141476" y="330073"/>
                  </a:lnTo>
                  <a:lnTo>
                    <a:pt x="705484" y="330073"/>
                  </a:lnTo>
                  <a:lnTo>
                    <a:pt x="570738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00" name="object 27"/>
            <p:cNvSpPr/>
            <p:nvPr/>
          </p:nvSpPr>
          <p:spPr>
            <a:xfrm>
              <a:off x="10941177" y="232029"/>
              <a:ext cx="1141730" cy="864235"/>
            </a:xfrm>
            <a:custGeom>
              <a:avLst/>
              <a:gdLst/>
              <a:ahLst/>
              <a:cxnLst/>
              <a:rect l="l" t="t" r="r" b="b"/>
              <a:pathLst>
                <a:path w="1141729" h="864235">
                  <a:moveTo>
                    <a:pt x="0" y="330073"/>
                  </a:moveTo>
                  <a:lnTo>
                    <a:pt x="435991" y="330073"/>
                  </a:lnTo>
                  <a:lnTo>
                    <a:pt x="570738" y="0"/>
                  </a:lnTo>
                  <a:lnTo>
                    <a:pt x="705484" y="330073"/>
                  </a:lnTo>
                  <a:lnTo>
                    <a:pt x="1141476" y="330073"/>
                  </a:lnTo>
                  <a:lnTo>
                    <a:pt x="788797" y="534035"/>
                  </a:lnTo>
                  <a:lnTo>
                    <a:pt x="923417" y="864108"/>
                  </a:lnTo>
                  <a:lnTo>
                    <a:pt x="570738" y="660146"/>
                  </a:lnTo>
                  <a:lnTo>
                    <a:pt x="218058" y="864108"/>
                  </a:lnTo>
                  <a:lnTo>
                    <a:pt x="352678" y="534035"/>
                  </a:lnTo>
                  <a:lnTo>
                    <a:pt x="0" y="33007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28"/>
          <p:cNvGrpSpPr/>
          <p:nvPr/>
        </p:nvGrpSpPr>
        <p:grpSpPr>
          <a:xfrm>
            <a:off x="2313432" y="57150"/>
            <a:ext cx="7031355" cy="992505"/>
            <a:chOff x="2313432" y="57150"/>
            <a:chExt cx="7031355" cy="992505"/>
          </a:xfrm>
        </p:grpSpPr>
        <p:pic>
          <p:nvPicPr>
            <p:cNvPr id="2097154" name="object 29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47290" y="753491"/>
              <a:ext cx="989202" cy="235584"/>
            </a:xfrm>
            <a:prstGeom prst="rect">
              <a:avLst/>
            </a:prstGeom>
          </p:spPr>
        </p:pic>
        <p:sp>
          <p:nvSpPr>
            <p:cNvPr id="1048601" name="object 30"/>
            <p:cNvSpPr/>
            <p:nvPr/>
          </p:nvSpPr>
          <p:spPr>
            <a:xfrm>
              <a:off x="2441194" y="1012316"/>
              <a:ext cx="6898640" cy="32384"/>
            </a:xfrm>
            <a:custGeom>
              <a:avLst/>
              <a:gdLst/>
              <a:ahLst/>
              <a:cxnLst/>
              <a:rect l="l" t="t" r="r" b="b"/>
              <a:pathLst>
                <a:path w="6898640" h="32384">
                  <a:moveTo>
                    <a:pt x="6898385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6898385" y="32004"/>
                  </a:lnTo>
                  <a:lnTo>
                    <a:pt x="68983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02" name="object 31"/>
            <p:cNvSpPr/>
            <p:nvPr/>
          </p:nvSpPr>
          <p:spPr>
            <a:xfrm>
              <a:off x="2441194" y="1012316"/>
              <a:ext cx="6898640" cy="32384"/>
            </a:xfrm>
            <a:custGeom>
              <a:avLst/>
              <a:gdLst/>
              <a:ahLst/>
              <a:cxnLst/>
              <a:rect l="l" t="t" r="r" b="b"/>
              <a:pathLst>
                <a:path w="6898640" h="32384">
                  <a:moveTo>
                    <a:pt x="0" y="0"/>
                  </a:moveTo>
                  <a:lnTo>
                    <a:pt x="1724659" y="0"/>
                  </a:lnTo>
                  <a:lnTo>
                    <a:pt x="3449193" y="0"/>
                  </a:lnTo>
                  <a:lnTo>
                    <a:pt x="5173853" y="0"/>
                  </a:lnTo>
                  <a:lnTo>
                    <a:pt x="6898385" y="0"/>
                  </a:lnTo>
                  <a:lnTo>
                    <a:pt x="6898385" y="32004"/>
                  </a:lnTo>
                  <a:lnTo>
                    <a:pt x="5173853" y="32004"/>
                  </a:lnTo>
                  <a:lnTo>
                    <a:pt x="3449193" y="32004"/>
                  </a:lnTo>
                  <a:lnTo>
                    <a:pt x="1724659" y="32004"/>
                  </a:lnTo>
                  <a:lnTo>
                    <a:pt x="0" y="32004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7155" name="object 32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19043" y="477901"/>
              <a:ext cx="4268978" cy="567436"/>
            </a:xfrm>
            <a:prstGeom prst="rect">
              <a:avLst/>
            </a:prstGeom>
          </p:spPr>
        </p:pic>
        <p:sp>
          <p:nvSpPr>
            <p:cNvPr id="1048603" name="object 33"/>
            <p:cNvSpPr/>
            <p:nvPr/>
          </p:nvSpPr>
          <p:spPr>
            <a:xfrm>
              <a:off x="2326005" y="69723"/>
              <a:ext cx="499109" cy="511809"/>
            </a:xfrm>
            <a:custGeom>
              <a:avLst/>
              <a:gdLst/>
              <a:ahLst/>
              <a:cxnLst/>
              <a:rect l="l" t="t" r="r" b="b"/>
              <a:pathLst>
                <a:path w="499110" h="511809">
                  <a:moveTo>
                    <a:pt x="249555" y="0"/>
                  </a:moveTo>
                  <a:lnTo>
                    <a:pt x="190626" y="195325"/>
                  </a:lnTo>
                  <a:lnTo>
                    <a:pt x="0" y="195325"/>
                  </a:lnTo>
                  <a:lnTo>
                    <a:pt x="154177" y="315975"/>
                  </a:lnTo>
                  <a:lnTo>
                    <a:pt x="95376" y="511301"/>
                  </a:lnTo>
                  <a:lnTo>
                    <a:pt x="249555" y="390651"/>
                  </a:lnTo>
                  <a:lnTo>
                    <a:pt x="403732" y="511301"/>
                  </a:lnTo>
                  <a:lnTo>
                    <a:pt x="344931" y="315975"/>
                  </a:lnTo>
                  <a:lnTo>
                    <a:pt x="499109" y="195325"/>
                  </a:lnTo>
                  <a:lnTo>
                    <a:pt x="308482" y="195325"/>
                  </a:lnTo>
                  <a:lnTo>
                    <a:pt x="24955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04" name="object 34"/>
            <p:cNvSpPr/>
            <p:nvPr/>
          </p:nvSpPr>
          <p:spPr>
            <a:xfrm>
              <a:off x="2326005" y="69723"/>
              <a:ext cx="499109" cy="511809"/>
            </a:xfrm>
            <a:custGeom>
              <a:avLst/>
              <a:gdLst/>
              <a:ahLst/>
              <a:cxnLst/>
              <a:rect l="l" t="t" r="r" b="b"/>
              <a:pathLst>
                <a:path w="499110" h="511809">
                  <a:moveTo>
                    <a:pt x="0" y="195325"/>
                  </a:moveTo>
                  <a:lnTo>
                    <a:pt x="190626" y="195325"/>
                  </a:lnTo>
                  <a:lnTo>
                    <a:pt x="249555" y="0"/>
                  </a:lnTo>
                  <a:lnTo>
                    <a:pt x="308482" y="195325"/>
                  </a:lnTo>
                  <a:lnTo>
                    <a:pt x="499109" y="195325"/>
                  </a:lnTo>
                  <a:lnTo>
                    <a:pt x="344931" y="315975"/>
                  </a:lnTo>
                  <a:lnTo>
                    <a:pt x="403732" y="511301"/>
                  </a:lnTo>
                  <a:lnTo>
                    <a:pt x="249555" y="390651"/>
                  </a:lnTo>
                  <a:lnTo>
                    <a:pt x="95376" y="511301"/>
                  </a:lnTo>
                  <a:lnTo>
                    <a:pt x="154177" y="315975"/>
                  </a:lnTo>
                  <a:lnTo>
                    <a:pt x="0" y="195325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35"/>
          <p:cNvGrpSpPr/>
          <p:nvPr/>
        </p:nvGrpSpPr>
        <p:grpSpPr>
          <a:xfrm>
            <a:off x="1734311" y="542544"/>
            <a:ext cx="391160" cy="416559"/>
            <a:chOff x="1734311" y="542544"/>
            <a:chExt cx="391160" cy="416559"/>
          </a:xfrm>
        </p:grpSpPr>
        <p:sp>
          <p:nvSpPr>
            <p:cNvPr id="1048605" name="object 36"/>
            <p:cNvSpPr/>
            <p:nvPr/>
          </p:nvSpPr>
          <p:spPr>
            <a:xfrm>
              <a:off x="1746884" y="555117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60" h="391159">
                  <a:moveTo>
                    <a:pt x="182879" y="0"/>
                  </a:moveTo>
                  <a:lnTo>
                    <a:pt x="139700" y="149352"/>
                  </a:lnTo>
                  <a:lnTo>
                    <a:pt x="0" y="149352"/>
                  </a:lnTo>
                  <a:lnTo>
                    <a:pt x="113029" y="241554"/>
                  </a:lnTo>
                  <a:lnTo>
                    <a:pt x="69850" y="390906"/>
                  </a:lnTo>
                  <a:lnTo>
                    <a:pt x="182879" y="298577"/>
                  </a:lnTo>
                  <a:lnTo>
                    <a:pt x="295909" y="390906"/>
                  </a:lnTo>
                  <a:lnTo>
                    <a:pt x="252729" y="241554"/>
                  </a:lnTo>
                  <a:lnTo>
                    <a:pt x="365759" y="149352"/>
                  </a:lnTo>
                  <a:lnTo>
                    <a:pt x="226059" y="149352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06" name="object 37"/>
            <p:cNvSpPr/>
            <p:nvPr/>
          </p:nvSpPr>
          <p:spPr>
            <a:xfrm>
              <a:off x="1746884" y="555117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60" h="391159">
                  <a:moveTo>
                    <a:pt x="0" y="149352"/>
                  </a:moveTo>
                  <a:lnTo>
                    <a:pt x="139700" y="149352"/>
                  </a:lnTo>
                  <a:lnTo>
                    <a:pt x="182879" y="0"/>
                  </a:lnTo>
                  <a:lnTo>
                    <a:pt x="226059" y="149352"/>
                  </a:lnTo>
                  <a:lnTo>
                    <a:pt x="365759" y="149352"/>
                  </a:lnTo>
                  <a:lnTo>
                    <a:pt x="252729" y="241554"/>
                  </a:lnTo>
                  <a:lnTo>
                    <a:pt x="295909" y="390906"/>
                  </a:lnTo>
                  <a:lnTo>
                    <a:pt x="182879" y="298577"/>
                  </a:lnTo>
                  <a:lnTo>
                    <a:pt x="69850" y="390906"/>
                  </a:lnTo>
                  <a:lnTo>
                    <a:pt x="113029" y="241554"/>
                  </a:lnTo>
                  <a:lnTo>
                    <a:pt x="0" y="14935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38"/>
          <p:cNvGrpSpPr/>
          <p:nvPr/>
        </p:nvGrpSpPr>
        <p:grpSpPr>
          <a:xfrm>
            <a:off x="1188719" y="57150"/>
            <a:ext cx="391160" cy="416559"/>
            <a:chOff x="1188719" y="57150"/>
            <a:chExt cx="391160" cy="416559"/>
          </a:xfrm>
        </p:grpSpPr>
        <p:sp>
          <p:nvSpPr>
            <p:cNvPr id="1048607" name="object 39"/>
            <p:cNvSpPr/>
            <p:nvPr/>
          </p:nvSpPr>
          <p:spPr>
            <a:xfrm>
              <a:off x="1201292" y="69723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182879" y="0"/>
                  </a:moveTo>
                  <a:lnTo>
                    <a:pt x="139700" y="149351"/>
                  </a:lnTo>
                  <a:lnTo>
                    <a:pt x="0" y="149351"/>
                  </a:lnTo>
                  <a:lnTo>
                    <a:pt x="113029" y="241553"/>
                  </a:lnTo>
                  <a:lnTo>
                    <a:pt x="69850" y="390905"/>
                  </a:lnTo>
                  <a:lnTo>
                    <a:pt x="182879" y="298576"/>
                  </a:lnTo>
                  <a:lnTo>
                    <a:pt x="295909" y="390905"/>
                  </a:lnTo>
                  <a:lnTo>
                    <a:pt x="252729" y="241553"/>
                  </a:lnTo>
                  <a:lnTo>
                    <a:pt x="365759" y="149351"/>
                  </a:lnTo>
                  <a:lnTo>
                    <a:pt x="226059" y="149351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08" name="object 40"/>
            <p:cNvSpPr/>
            <p:nvPr/>
          </p:nvSpPr>
          <p:spPr>
            <a:xfrm>
              <a:off x="1201292" y="69723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0" y="149351"/>
                  </a:moveTo>
                  <a:lnTo>
                    <a:pt x="139700" y="149351"/>
                  </a:lnTo>
                  <a:lnTo>
                    <a:pt x="182879" y="0"/>
                  </a:lnTo>
                  <a:lnTo>
                    <a:pt x="226059" y="149351"/>
                  </a:lnTo>
                  <a:lnTo>
                    <a:pt x="365759" y="149351"/>
                  </a:lnTo>
                  <a:lnTo>
                    <a:pt x="252729" y="241553"/>
                  </a:lnTo>
                  <a:lnTo>
                    <a:pt x="295909" y="390905"/>
                  </a:lnTo>
                  <a:lnTo>
                    <a:pt x="182879" y="298576"/>
                  </a:lnTo>
                  <a:lnTo>
                    <a:pt x="69850" y="390905"/>
                  </a:lnTo>
                  <a:lnTo>
                    <a:pt x="113029" y="241553"/>
                  </a:lnTo>
                  <a:lnTo>
                    <a:pt x="0" y="149351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09" name="TextBox 40"/>
          <p:cNvSpPr txBox="1"/>
          <p:nvPr/>
        </p:nvSpPr>
        <p:spPr>
          <a:xfrm>
            <a:off x="7775281" y="597083"/>
            <a:ext cx="158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EF3AF"/>
                </a:solidFill>
              </a:rPr>
              <a:t>2024-25</a:t>
            </a:r>
            <a:endParaRPr lang="en-IN" sz="2800" b="1" dirty="0">
              <a:solidFill>
                <a:srgbClr val="FEF3A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object 2"/>
          <p:cNvSpPr/>
          <p:nvPr/>
        </p:nvSpPr>
        <p:spPr>
          <a:xfrm>
            <a:off x="20954" y="0"/>
            <a:ext cx="12171045" cy="6850380"/>
          </a:xfrm>
          <a:custGeom>
            <a:avLst/>
            <a:gdLst/>
            <a:ahLst/>
            <a:cxnLst/>
            <a:rect l="l" t="t" r="r" b="b"/>
            <a:pathLst>
              <a:path w="12171045" h="6850380">
                <a:moveTo>
                  <a:pt x="0" y="6849998"/>
                </a:moveTo>
                <a:lnTo>
                  <a:pt x="12171044" y="6849998"/>
                </a:lnTo>
                <a:lnTo>
                  <a:pt x="12171044" y="0"/>
                </a:lnTo>
                <a:lnTo>
                  <a:pt x="0" y="0"/>
                </a:lnTo>
                <a:lnTo>
                  <a:pt x="0" y="6849998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3"/>
          <p:cNvGrpSpPr/>
          <p:nvPr/>
        </p:nvGrpSpPr>
        <p:grpSpPr>
          <a:xfrm>
            <a:off x="0" y="0"/>
            <a:ext cx="12191999" cy="6850380"/>
            <a:chOff x="0" y="0"/>
            <a:chExt cx="12191999" cy="6850380"/>
          </a:xfrm>
        </p:grpSpPr>
        <p:sp>
          <p:nvSpPr>
            <p:cNvPr id="1048614" name="object 4"/>
            <p:cNvSpPr/>
            <p:nvPr/>
          </p:nvSpPr>
          <p:spPr>
            <a:xfrm>
              <a:off x="20954" y="0"/>
              <a:ext cx="12171045" cy="6850380"/>
            </a:xfrm>
            <a:custGeom>
              <a:avLst/>
              <a:gdLst/>
              <a:ahLst/>
              <a:cxnLst/>
              <a:rect l="l" t="t" r="r" b="b"/>
              <a:pathLst>
                <a:path w="12171045" h="6850380">
                  <a:moveTo>
                    <a:pt x="0" y="6849998"/>
                  </a:moveTo>
                  <a:lnTo>
                    <a:pt x="12171044" y="6849998"/>
                  </a:lnTo>
                </a:path>
                <a:path w="12171045" h="6850380">
                  <a:moveTo>
                    <a:pt x="0" y="0"/>
                  </a:moveTo>
                  <a:lnTo>
                    <a:pt x="0" y="684999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7156" name="object 5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1016" y="96265"/>
              <a:ext cx="903096" cy="231647"/>
            </a:xfrm>
            <a:prstGeom prst="rect">
              <a:avLst/>
            </a:prstGeom>
          </p:spPr>
        </p:pic>
        <p:pic>
          <p:nvPicPr>
            <p:cNvPr id="2097157" name="object 6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8664" y="96265"/>
              <a:ext cx="3031362" cy="292099"/>
            </a:xfrm>
            <a:prstGeom prst="rect">
              <a:avLst/>
            </a:prstGeom>
          </p:spPr>
        </p:pic>
        <p:sp>
          <p:nvSpPr>
            <p:cNvPr id="1048615" name="object 7"/>
            <p:cNvSpPr/>
            <p:nvPr/>
          </p:nvSpPr>
          <p:spPr>
            <a:xfrm>
              <a:off x="3521075" y="351409"/>
              <a:ext cx="2037714" cy="32384"/>
            </a:xfrm>
            <a:custGeom>
              <a:avLst/>
              <a:gdLst/>
              <a:ahLst/>
              <a:cxnLst/>
              <a:rect l="l" t="t" r="r" b="b"/>
              <a:pathLst>
                <a:path w="2037714" h="32385">
                  <a:moveTo>
                    <a:pt x="2037588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2037588" y="32004"/>
                  </a:lnTo>
                  <a:lnTo>
                    <a:pt x="20375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16" name="object 8"/>
            <p:cNvSpPr/>
            <p:nvPr/>
          </p:nvSpPr>
          <p:spPr>
            <a:xfrm>
              <a:off x="3521075" y="351409"/>
              <a:ext cx="2037714" cy="32384"/>
            </a:xfrm>
            <a:custGeom>
              <a:avLst/>
              <a:gdLst/>
              <a:ahLst/>
              <a:cxnLst/>
              <a:rect l="l" t="t" r="r" b="b"/>
              <a:pathLst>
                <a:path w="2037714" h="32385">
                  <a:moveTo>
                    <a:pt x="0" y="0"/>
                  </a:moveTo>
                  <a:lnTo>
                    <a:pt x="1018794" y="0"/>
                  </a:lnTo>
                  <a:lnTo>
                    <a:pt x="2037588" y="0"/>
                  </a:lnTo>
                  <a:lnTo>
                    <a:pt x="2037588" y="32004"/>
                  </a:lnTo>
                  <a:lnTo>
                    <a:pt x="1018794" y="32004"/>
                  </a:lnTo>
                  <a:lnTo>
                    <a:pt x="0" y="32004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7158" name="object 9"/>
            <p:cNvPicPr>
              <a:picLocks/>
            </p:cNvPicPr>
            <p:nvPr/>
          </p:nvPicPr>
          <p:blipFill rotWithShape="1">
            <a:blip r:embed="rId4" cstate="print"/>
            <a:srcRect r="18423" b="-4945"/>
            <a:stretch>
              <a:fillRect/>
            </a:stretch>
          </p:blipFill>
          <p:spPr>
            <a:xfrm>
              <a:off x="5558663" y="92582"/>
              <a:ext cx="2289937" cy="288418"/>
            </a:xfrm>
            <a:prstGeom prst="rect">
              <a:avLst/>
            </a:prstGeom>
          </p:spPr>
        </p:pic>
        <p:sp>
          <p:nvSpPr>
            <p:cNvPr id="1048617" name="object 10"/>
            <p:cNvSpPr/>
            <p:nvPr/>
          </p:nvSpPr>
          <p:spPr>
            <a:xfrm>
              <a:off x="5628766" y="351409"/>
              <a:ext cx="3691890" cy="32384"/>
            </a:xfrm>
            <a:custGeom>
              <a:avLst/>
              <a:gdLst/>
              <a:ahLst/>
              <a:cxnLst/>
              <a:rect l="l" t="t" r="r" b="b"/>
              <a:pathLst>
                <a:path w="3691890" h="32385">
                  <a:moveTo>
                    <a:pt x="3691890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691890" y="32004"/>
                  </a:lnTo>
                  <a:lnTo>
                    <a:pt x="36918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18" name="object 11"/>
            <p:cNvSpPr/>
            <p:nvPr/>
          </p:nvSpPr>
          <p:spPr>
            <a:xfrm>
              <a:off x="5628766" y="351409"/>
              <a:ext cx="3691890" cy="32384"/>
            </a:xfrm>
            <a:custGeom>
              <a:avLst/>
              <a:gdLst/>
              <a:ahLst/>
              <a:cxnLst/>
              <a:rect l="l" t="t" r="r" b="b"/>
              <a:pathLst>
                <a:path w="3691890" h="32385">
                  <a:moveTo>
                    <a:pt x="0" y="0"/>
                  </a:moveTo>
                  <a:lnTo>
                    <a:pt x="1845944" y="0"/>
                  </a:lnTo>
                  <a:lnTo>
                    <a:pt x="3691890" y="0"/>
                  </a:lnTo>
                  <a:lnTo>
                    <a:pt x="3691890" y="32004"/>
                  </a:lnTo>
                  <a:lnTo>
                    <a:pt x="1845944" y="32004"/>
                  </a:lnTo>
                  <a:lnTo>
                    <a:pt x="0" y="32004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7159" name="object 14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11968" y="186943"/>
              <a:ext cx="2280030" cy="3233572"/>
            </a:xfrm>
            <a:prstGeom prst="rect">
              <a:avLst/>
            </a:prstGeom>
          </p:spPr>
        </p:pic>
        <p:pic>
          <p:nvPicPr>
            <p:cNvPr id="2097160" name="object 15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59917"/>
              <a:ext cx="2046605" cy="3233572"/>
            </a:xfrm>
            <a:prstGeom prst="rect">
              <a:avLst/>
            </a:prstGeom>
          </p:spPr>
        </p:pic>
        <p:pic>
          <p:nvPicPr>
            <p:cNvPr id="2097161" name="object 16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00564" y="3853903"/>
              <a:ext cx="2091435" cy="2958084"/>
            </a:xfrm>
            <a:prstGeom prst="rect">
              <a:avLst/>
            </a:prstGeom>
          </p:spPr>
        </p:pic>
      </p:grpSp>
      <p:graphicFrame>
        <p:nvGraphicFramePr>
          <p:cNvPr id="4194305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953755"/>
              </p:ext>
            </p:extLst>
          </p:nvPr>
        </p:nvGraphicFramePr>
        <p:xfrm>
          <a:off x="1211082" y="787020"/>
          <a:ext cx="9587230" cy="2955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7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8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6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5753">
                <a:tc>
                  <a:txBody>
                    <a:bodyPr/>
                    <a:lstStyle/>
                    <a:p>
                      <a:pPr marL="17780" algn="ctr">
                        <a:lnSpc>
                          <a:spcPts val="2125"/>
                        </a:lnSpc>
                        <a:spcBef>
                          <a:spcPts val="265"/>
                        </a:spcBef>
                      </a:pP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S.No.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ts val="2125"/>
                        </a:lnSpc>
                        <a:spcBef>
                          <a:spcPts val="265"/>
                        </a:spcBef>
                      </a:pPr>
                      <a:r>
                        <a:rPr sz="1800" b="1" spc="-1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ts val="2125"/>
                        </a:lnSpc>
                        <a:spcBef>
                          <a:spcPts val="26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NAM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800" b="1" spc="-1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2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UD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ts val="2125"/>
                        </a:lnSpc>
                        <a:spcBef>
                          <a:spcPts val="265"/>
                        </a:spcBef>
                      </a:pPr>
                      <a:r>
                        <a:rPr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CLASS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TEJASVI </a:t>
                      </a: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ARYA</a:t>
                      </a:r>
                      <a:endParaRPr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ts val="1614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X</a:t>
                      </a:r>
                      <a:r>
                        <a:rPr lang="en-US" sz="1400" b="1" spc="-5" dirty="0">
                          <a:latin typeface="Arial"/>
                          <a:cs typeface="Arial"/>
                        </a:rPr>
                        <a:t>II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spc="-85" dirty="0">
                          <a:latin typeface="Arial"/>
                          <a:cs typeface="Arial"/>
                        </a:rPr>
                        <a:t>A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9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VICE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endParaRPr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AAHANA KHOSLA</a:t>
                      </a:r>
                      <a:endParaRPr lang="zh-CN" altLang="en-US"/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50" dirty="0">
                        <a:latin typeface="Times New Roman"/>
                        <a:cs typeface="Times New Roman"/>
                      </a:endParaRPr>
                    </a:p>
                    <a:p>
                      <a:pPr marL="48895" algn="ctr">
                        <a:lnSpc>
                          <a:spcPts val="1614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X</a:t>
                      </a:r>
                      <a:r>
                        <a:rPr lang="en-US" sz="1400" b="1" spc="-5" dirty="0">
                          <a:latin typeface="Arial"/>
                          <a:cs typeface="Arial"/>
                        </a:rPr>
                        <a:t> E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3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SPORTS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endParaRPr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KARTIK</a:t>
                      </a:r>
                      <a:endParaRPr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175" marB="0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48895" algn="ctr">
                        <a:lnSpc>
                          <a:spcPts val="1614"/>
                        </a:lnSpc>
                      </a:pPr>
                      <a:r>
                        <a:rPr lang="en-US" sz="1400" b="1" spc="-15" dirty="0">
                          <a:latin typeface="Arial"/>
                          <a:cs typeface="Arial"/>
                        </a:rPr>
                        <a:t>XI B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40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PREFECT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20" dirty="0" smtClean="0">
                          <a:latin typeface="Arial"/>
                          <a:cs typeface="Arial"/>
                        </a:rPr>
                        <a:t>AARADHY </a:t>
                      </a:r>
                      <a:r>
                        <a:rPr lang="en-US" sz="1400" b="1" spc="-20" dirty="0">
                          <a:latin typeface="Arial"/>
                          <a:cs typeface="Arial"/>
                        </a:rPr>
                        <a:t>PANDEY</a:t>
                      </a:r>
                      <a:endParaRPr lang="zh-CN" altLang="en-US" dirty="0"/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20" dirty="0">
                          <a:latin typeface="Arial"/>
                          <a:cs typeface="Arial"/>
                        </a:rPr>
                        <a:t>DEVYANSH YADAV</a:t>
                      </a:r>
                      <a:endParaRPr lang="zh-CN" altLang="en-US" dirty="0"/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20" dirty="0">
                          <a:latin typeface="Arial"/>
                          <a:cs typeface="Arial"/>
                        </a:rPr>
                        <a:t>DHANSH MEHRA </a:t>
                      </a:r>
                      <a:endParaRPr lang="zh-CN" altLang="en-US" dirty="0"/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altLang="en-US" sz="1400" b="1" spc="-20" dirty="0" smtClean="0">
                          <a:latin typeface="Arial"/>
                          <a:cs typeface="Arial"/>
                        </a:rPr>
                        <a:t>TANISHQAA</a:t>
                      </a:r>
                      <a:endParaRPr lang="zh-CN" altLang="en-US" dirty="0"/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US" sz="1400" b="1" spc="-20" dirty="0">
                          <a:latin typeface="Arial"/>
                          <a:cs typeface="Arial"/>
                        </a:rPr>
                        <a:t>X E</a:t>
                      </a:r>
                      <a:endParaRPr lang="zh-CN" altLang="en-US" dirty="0"/>
                    </a:p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IN" sz="1400" b="1" spc="-20" dirty="0" smtClean="0">
                          <a:latin typeface="Arial"/>
                          <a:cs typeface="Arial"/>
                        </a:rPr>
                        <a:t>VIII</a:t>
                      </a:r>
                      <a:r>
                        <a:rPr lang="en-IN" sz="1400" b="1" spc="-20" baseline="0" dirty="0" smtClean="0">
                          <a:latin typeface="Arial"/>
                          <a:cs typeface="Arial"/>
                        </a:rPr>
                        <a:t> D</a:t>
                      </a:r>
                      <a:r>
                        <a:rPr lang="en-IN" sz="1400" b="1" spc="-20" dirty="0" smtClean="0">
                          <a:latin typeface="Arial"/>
                          <a:cs typeface="Arial"/>
                        </a:rPr>
                        <a:t> </a:t>
                      </a:r>
                      <a:endParaRPr lang="en-IN" sz="1400" b="1" spc="-20" dirty="0">
                        <a:latin typeface="Arial"/>
                        <a:cs typeface="Arial"/>
                      </a:endParaRPr>
                    </a:p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IN" sz="1400" b="1" spc="-20" dirty="0">
                          <a:latin typeface="Arial"/>
                          <a:cs typeface="Arial"/>
                        </a:rPr>
                        <a:t>IX E </a:t>
                      </a:r>
                      <a:endParaRPr lang="en-IN" sz="1400" b="1" spc="-20" dirty="0" smtClean="0">
                        <a:latin typeface="Arial"/>
                        <a:cs typeface="Arial"/>
                      </a:endParaRPr>
                    </a:p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US" sz="1400" b="1" spc="-20" dirty="0" smtClean="0">
                          <a:latin typeface="Arial"/>
                          <a:cs typeface="Arial"/>
                        </a:rPr>
                        <a:t>VIII E</a:t>
                      </a:r>
                      <a:endParaRPr lang="en-IN" sz="1400" b="1" spc="-20" dirty="0">
                        <a:latin typeface="Arial"/>
                        <a:cs typeface="Arial"/>
                      </a:endParaRPr>
                    </a:p>
                    <a:p>
                      <a:pPr marL="340360" marR="329565" algn="ctr">
                        <a:lnSpc>
                          <a:spcPct val="100000"/>
                        </a:lnSpc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97162" name="object 18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911168"/>
            <a:ext cx="1983232" cy="2946830"/>
          </a:xfrm>
          <a:prstGeom prst="rect">
            <a:avLst/>
          </a:prstGeom>
        </p:spPr>
      </p:pic>
      <p:graphicFrame>
        <p:nvGraphicFramePr>
          <p:cNvPr id="4194306" name="objec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016411"/>
              </p:ext>
            </p:extLst>
          </p:nvPr>
        </p:nvGraphicFramePr>
        <p:xfrm>
          <a:off x="1216799" y="4077845"/>
          <a:ext cx="9581513" cy="27191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7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4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5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4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3926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14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S.No.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20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POST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330835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5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NAM</a:t>
                      </a:r>
                      <a:r>
                        <a:rPr sz="1800" b="1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4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800" b="1" spc="-18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4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4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23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2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UD</a:t>
                      </a:r>
                      <a:r>
                        <a:rPr sz="1800" b="1" spc="-229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26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CLASS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6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400" b="1" spc="-6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APEKSHA KHURANA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R="242570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     X B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4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400" b="1" spc="-6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VICE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AARAV  GARG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61620" marR="25717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X  </a:t>
                      </a: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C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400" b="1" spc="-6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61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SPORTS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LAVANYA  SAHANI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    </a:t>
                      </a: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 </a:t>
                      </a: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90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6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PREFECT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571500" indent="-5721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IN" sz="1400" b="1" spc="-20" dirty="0">
                          <a:latin typeface="Arial"/>
                          <a:cs typeface="Arial"/>
                        </a:rPr>
                        <a:t>TVISHA LAMBA</a:t>
                      </a:r>
                    </a:p>
                    <a:p>
                      <a:pPr marL="571500" indent="-5721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20" dirty="0">
                          <a:latin typeface="Arial"/>
                          <a:cs typeface="Arial"/>
                        </a:rPr>
                        <a:t>HITESH DIXIT</a:t>
                      </a:r>
                      <a:endParaRPr lang="zh-CN" altLang="en-US" dirty="0"/>
                    </a:p>
                    <a:p>
                      <a:pPr marL="571500" indent="-5721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20" dirty="0">
                          <a:latin typeface="Arial"/>
                          <a:cs typeface="Arial"/>
                        </a:rPr>
                        <a:t>MOKSH JAIN</a:t>
                      </a:r>
                      <a:endParaRPr lang="zh-CN" altLang="en-US" dirty="0"/>
                    </a:p>
                    <a:p>
                      <a:pPr marL="571500" indent="-5721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altLang="en-US" sz="1400" b="1" spc="-20" dirty="0" smtClean="0">
                          <a:latin typeface="Arial"/>
                          <a:cs typeface="Arial"/>
                        </a:rPr>
                        <a:t>BHAVINI</a:t>
                      </a:r>
                      <a:endParaRPr lang="zh-CN" altLang="en-US" dirty="0"/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94005" marR="282575" indent="46355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en-IN" sz="1400" b="1" spc="-20" dirty="0">
                        <a:latin typeface="Arial"/>
                        <a:cs typeface="Arial"/>
                      </a:endParaRPr>
                    </a:p>
                    <a:p>
                      <a:pPr marL="0" marR="219710" indent="46355" algn="ctr">
                        <a:lnSpc>
                          <a:spcPts val="13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219710" indent="46355" algn="ctr">
                        <a:lnSpc>
                          <a:spcPts val="13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    IX </a:t>
                      </a: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</a:t>
                      </a:r>
                      <a:endParaRPr lang="zh-CN" altLang="en-US" dirty="0"/>
                    </a:p>
                    <a:p>
                      <a:pPr marL="0" marR="219710" indent="46355" algn="ctr">
                        <a:lnSpc>
                          <a:spcPts val="13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   X </a:t>
                      </a:r>
                      <a:r>
                        <a:rPr lang="en-US" alt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</a:t>
                      </a:r>
                      <a:endParaRPr lang="zh-CN" altLang="en-US" dirty="0"/>
                    </a:p>
                    <a:p>
                      <a:pPr marL="0" marR="219710" indent="46355" algn="ctr">
                        <a:lnSpc>
                          <a:spcPts val="13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     </a:t>
                      </a:r>
                      <a:r>
                        <a:rPr lang="en-US" alt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VIII </a:t>
                      </a:r>
                      <a:r>
                        <a:rPr lang="en-US" alt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</a:t>
                      </a:r>
                      <a:endParaRPr lang="zh-CN" altLang="en-US" dirty="0"/>
                    </a:p>
                    <a:p>
                      <a:pPr marL="0" marR="219710" indent="46355" algn="ctr">
                        <a:lnSpc>
                          <a:spcPts val="13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   X </a:t>
                      </a:r>
                      <a:r>
                        <a:rPr lang="en-US" alt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C</a:t>
                      </a:r>
                      <a:endParaRPr lang="zh-CN" altLang="en-US" dirty="0"/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5" name="object 20"/>
          <p:cNvGrpSpPr/>
          <p:nvPr/>
        </p:nvGrpSpPr>
        <p:grpSpPr>
          <a:xfrm>
            <a:off x="113157" y="0"/>
            <a:ext cx="12079350" cy="6548501"/>
            <a:chOff x="113157" y="0"/>
            <a:chExt cx="12079350" cy="6548501"/>
          </a:xfrm>
        </p:grpSpPr>
        <p:sp>
          <p:nvSpPr>
            <p:cNvPr id="1048619" name="object 21"/>
            <p:cNvSpPr/>
            <p:nvPr/>
          </p:nvSpPr>
          <p:spPr>
            <a:xfrm>
              <a:off x="1291209" y="0"/>
              <a:ext cx="495300" cy="451484"/>
            </a:xfrm>
            <a:custGeom>
              <a:avLst/>
              <a:gdLst/>
              <a:ahLst/>
              <a:cxnLst/>
              <a:rect l="l" t="t" r="r" b="b"/>
              <a:pathLst>
                <a:path w="495300" h="451484">
                  <a:moveTo>
                    <a:pt x="495299" y="120903"/>
                  </a:moveTo>
                  <a:lnTo>
                    <a:pt x="0" y="120903"/>
                  </a:lnTo>
                  <a:lnTo>
                    <a:pt x="153034" y="247142"/>
                  </a:lnTo>
                  <a:lnTo>
                    <a:pt x="94615" y="451485"/>
                  </a:lnTo>
                  <a:lnTo>
                    <a:pt x="247650" y="325247"/>
                  </a:lnTo>
                  <a:lnTo>
                    <a:pt x="364594" y="325247"/>
                  </a:lnTo>
                  <a:lnTo>
                    <a:pt x="342265" y="247142"/>
                  </a:lnTo>
                  <a:lnTo>
                    <a:pt x="495299" y="120903"/>
                  </a:lnTo>
                  <a:close/>
                </a:path>
                <a:path w="495300" h="451484">
                  <a:moveTo>
                    <a:pt x="364594" y="325247"/>
                  </a:moveTo>
                  <a:lnTo>
                    <a:pt x="247650" y="325247"/>
                  </a:lnTo>
                  <a:lnTo>
                    <a:pt x="400684" y="451485"/>
                  </a:lnTo>
                  <a:lnTo>
                    <a:pt x="364594" y="325247"/>
                  </a:lnTo>
                  <a:close/>
                </a:path>
                <a:path w="495300" h="451484">
                  <a:moveTo>
                    <a:pt x="271504" y="0"/>
                  </a:moveTo>
                  <a:lnTo>
                    <a:pt x="223795" y="0"/>
                  </a:lnTo>
                  <a:lnTo>
                    <a:pt x="189229" y="120903"/>
                  </a:lnTo>
                  <a:lnTo>
                    <a:pt x="306069" y="120903"/>
                  </a:lnTo>
                  <a:lnTo>
                    <a:pt x="271504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20" name="object 22"/>
            <p:cNvSpPr/>
            <p:nvPr/>
          </p:nvSpPr>
          <p:spPr>
            <a:xfrm>
              <a:off x="1291209" y="0"/>
              <a:ext cx="495300" cy="451484"/>
            </a:xfrm>
            <a:custGeom>
              <a:avLst/>
              <a:gdLst/>
              <a:ahLst/>
              <a:cxnLst/>
              <a:rect l="l" t="t" r="r" b="b"/>
              <a:pathLst>
                <a:path w="495300" h="451484">
                  <a:moveTo>
                    <a:pt x="0" y="120903"/>
                  </a:moveTo>
                  <a:lnTo>
                    <a:pt x="189229" y="120903"/>
                  </a:lnTo>
                  <a:lnTo>
                    <a:pt x="223795" y="0"/>
                  </a:lnTo>
                </a:path>
                <a:path w="495300" h="451484">
                  <a:moveTo>
                    <a:pt x="271504" y="0"/>
                  </a:moveTo>
                  <a:lnTo>
                    <a:pt x="306069" y="120903"/>
                  </a:lnTo>
                  <a:lnTo>
                    <a:pt x="495299" y="120903"/>
                  </a:lnTo>
                  <a:lnTo>
                    <a:pt x="342265" y="247142"/>
                  </a:lnTo>
                  <a:lnTo>
                    <a:pt x="400684" y="451485"/>
                  </a:lnTo>
                  <a:lnTo>
                    <a:pt x="247650" y="325247"/>
                  </a:lnTo>
                  <a:lnTo>
                    <a:pt x="94615" y="451485"/>
                  </a:lnTo>
                  <a:lnTo>
                    <a:pt x="153034" y="247142"/>
                  </a:lnTo>
                  <a:lnTo>
                    <a:pt x="0" y="120903"/>
                  </a:lnTo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21" name="object 23"/>
            <p:cNvSpPr/>
            <p:nvPr/>
          </p:nvSpPr>
          <p:spPr>
            <a:xfrm>
              <a:off x="638936" y="4304918"/>
              <a:ext cx="447040" cy="363220"/>
            </a:xfrm>
            <a:custGeom>
              <a:avLst/>
              <a:gdLst/>
              <a:ahLst/>
              <a:cxnLst/>
              <a:rect l="l" t="t" r="r" b="b"/>
              <a:pathLst>
                <a:path w="447040" h="363220">
                  <a:moveTo>
                    <a:pt x="223265" y="0"/>
                  </a:moveTo>
                  <a:lnTo>
                    <a:pt x="170561" y="138556"/>
                  </a:lnTo>
                  <a:lnTo>
                    <a:pt x="0" y="138556"/>
                  </a:lnTo>
                  <a:lnTo>
                    <a:pt x="137985" y="224154"/>
                  </a:lnTo>
                  <a:lnTo>
                    <a:pt x="85280" y="362711"/>
                  </a:lnTo>
                  <a:lnTo>
                    <a:pt x="223265" y="277113"/>
                  </a:lnTo>
                  <a:lnTo>
                    <a:pt x="361251" y="362711"/>
                  </a:lnTo>
                  <a:lnTo>
                    <a:pt x="308546" y="224154"/>
                  </a:lnTo>
                  <a:lnTo>
                    <a:pt x="446531" y="138556"/>
                  </a:lnTo>
                  <a:lnTo>
                    <a:pt x="275971" y="138556"/>
                  </a:lnTo>
                  <a:lnTo>
                    <a:pt x="22326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22" name="object 24"/>
            <p:cNvSpPr/>
            <p:nvPr/>
          </p:nvSpPr>
          <p:spPr>
            <a:xfrm>
              <a:off x="638936" y="4304918"/>
              <a:ext cx="447040" cy="363220"/>
            </a:xfrm>
            <a:custGeom>
              <a:avLst/>
              <a:gdLst/>
              <a:ahLst/>
              <a:cxnLst/>
              <a:rect l="l" t="t" r="r" b="b"/>
              <a:pathLst>
                <a:path w="447040" h="363220">
                  <a:moveTo>
                    <a:pt x="0" y="138556"/>
                  </a:moveTo>
                  <a:lnTo>
                    <a:pt x="170561" y="138556"/>
                  </a:lnTo>
                  <a:lnTo>
                    <a:pt x="223265" y="0"/>
                  </a:lnTo>
                  <a:lnTo>
                    <a:pt x="275971" y="138556"/>
                  </a:lnTo>
                  <a:lnTo>
                    <a:pt x="446531" y="138556"/>
                  </a:lnTo>
                  <a:lnTo>
                    <a:pt x="308546" y="224154"/>
                  </a:lnTo>
                  <a:lnTo>
                    <a:pt x="361251" y="362711"/>
                  </a:lnTo>
                  <a:lnTo>
                    <a:pt x="223265" y="277113"/>
                  </a:lnTo>
                  <a:lnTo>
                    <a:pt x="85280" y="362711"/>
                  </a:lnTo>
                  <a:lnTo>
                    <a:pt x="137985" y="224154"/>
                  </a:lnTo>
                  <a:lnTo>
                    <a:pt x="0" y="138556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23" name="object 25"/>
            <p:cNvSpPr/>
            <p:nvPr/>
          </p:nvSpPr>
          <p:spPr>
            <a:xfrm>
              <a:off x="10989944" y="302133"/>
              <a:ext cx="676275" cy="449580"/>
            </a:xfrm>
            <a:custGeom>
              <a:avLst/>
              <a:gdLst/>
              <a:ahLst/>
              <a:cxnLst/>
              <a:rect l="l" t="t" r="r" b="b"/>
              <a:pathLst>
                <a:path w="676275" h="449580">
                  <a:moveTo>
                    <a:pt x="337947" y="0"/>
                  </a:moveTo>
                  <a:lnTo>
                    <a:pt x="258190" y="171704"/>
                  </a:lnTo>
                  <a:lnTo>
                    <a:pt x="0" y="171704"/>
                  </a:lnTo>
                  <a:lnTo>
                    <a:pt x="208914" y="277876"/>
                  </a:lnTo>
                  <a:lnTo>
                    <a:pt x="129031" y="449580"/>
                  </a:lnTo>
                  <a:lnTo>
                    <a:pt x="337947" y="343408"/>
                  </a:lnTo>
                  <a:lnTo>
                    <a:pt x="546861" y="449580"/>
                  </a:lnTo>
                  <a:lnTo>
                    <a:pt x="466978" y="277876"/>
                  </a:lnTo>
                  <a:lnTo>
                    <a:pt x="675894" y="171704"/>
                  </a:lnTo>
                  <a:lnTo>
                    <a:pt x="417702" y="171704"/>
                  </a:lnTo>
                  <a:lnTo>
                    <a:pt x="337947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24" name="object 26"/>
            <p:cNvSpPr/>
            <p:nvPr/>
          </p:nvSpPr>
          <p:spPr>
            <a:xfrm>
              <a:off x="10989944" y="302133"/>
              <a:ext cx="676275" cy="449580"/>
            </a:xfrm>
            <a:custGeom>
              <a:avLst/>
              <a:gdLst/>
              <a:ahLst/>
              <a:cxnLst/>
              <a:rect l="l" t="t" r="r" b="b"/>
              <a:pathLst>
                <a:path w="676275" h="449580">
                  <a:moveTo>
                    <a:pt x="0" y="171704"/>
                  </a:moveTo>
                  <a:lnTo>
                    <a:pt x="258190" y="171704"/>
                  </a:lnTo>
                  <a:lnTo>
                    <a:pt x="337947" y="0"/>
                  </a:lnTo>
                  <a:lnTo>
                    <a:pt x="417702" y="171704"/>
                  </a:lnTo>
                  <a:lnTo>
                    <a:pt x="675894" y="171704"/>
                  </a:lnTo>
                  <a:lnTo>
                    <a:pt x="466978" y="277876"/>
                  </a:lnTo>
                  <a:lnTo>
                    <a:pt x="546861" y="449580"/>
                  </a:lnTo>
                  <a:lnTo>
                    <a:pt x="337947" y="343408"/>
                  </a:lnTo>
                  <a:lnTo>
                    <a:pt x="129031" y="449580"/>
                  </a:lnTo>
                  <a:lnTo>
                    <a:pt x="208914" y="277876"/>
                  </a:lnTo>
                  <a:lnTo>
                    <a:pt x="0" y="171704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25" name="object 27"/>
            <p:cNvSpPr/>
            <p:nvPr/>
          </p:nvSpPr>
          <p:spPr>
            <a:xfrm>
              <a:off x="11421237" y="2970656"/>
              <a:ext cx="741045" cy="529590"/>
            </a:xfrm>
            <a:custGeom>
              <a:avLst/>
              <a:gdLst/>
              <a:ahLst/>
              <a:cxnLst/>
              <a:rect l="l" t="t" r="r" b="b"/>
              <a:pathLst>
                <a:path w="741045" h="529589">
                  <a:moveTo>
                    <a:pt x="370332" y="0"/>
                  </a:moveTo>
                  <a:lnTo>
                    <a:pt x="282956" y="202310"/>
                  </a:lnTo>
                  <a:lnTo>
                    <a:pt x="0" y="202310"/>
                  </a:lnTo>
                  <a:lnTo>
                    <a:pt x="228854" y="327278"/>
                  </a:lnTo>
                  <a:lnTo>
                    <a:pt x="141478" y="529589"/>
                  </a:lnTo>
                  <a:lnTo>
                    <a:pt x="370332" y="404621"/>
                  </a:lnTo>
                  <a:lnTo>
                    <a:pt x="599186" y="529589"/>
                  </a:lnTo>
                  <a:lnTo>
                    <a:pt x="511810" y="327278"/>
                  </a:lnTo>
                  <a:lnTo>
                    <a:pt x="740664" y="202310"/>
                  </a:lnTo>
                  <a:lnTo>
                    <a:pt x="457708" y="202310"/>
                  </a:lnTo>
                  <a:lnTo>
                    <a:pt x="370332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26" name="object 28"/>
            <p:cNvSpPr/>
            <p:nvPr/>
          </p:nvSpPr>
          <p:spPr>
            <a:xfrm>
              <a:off x="11421237" y="2970656"/>
              <a:ext cx="741045" cy="529590"/>
            </a:xfrm>
            <a:custGeom>
              <a:avLst/>
              <a:gdLst/>
              <a:ahLst/>
              <a:cxnLst/>
              <a:rect l="l" t="t" r="r" b="b"/>
              <a:pathLst>
                <a:path w="741045" h="529589">
                  <a:moveTo>
                    <a:pt x="0" y="202310"/>
                  </a:moveTo>
                  <a:lnTo>
                    <a:pt x="282956" y="202310"/>
                  </a:lnTo>
                  <a:lnTo>
                    <a:pt x="370332" y="0"/>
                  </a:lnTo>
                  <a:lnTo>
                    <a:pt x="457708" y="202310"/>
                  </a:lnTo>
                  <a:lnTo>
                    <a:pt x="740664" y="202310"/>
                  </a:lnTo>
                  <a:lnTo>
                    <a:pt x="511810" y="327278"/>
                  </a:lnTo>
                  <a:lnTo>
                    <a:pt x="599186" y="529589"/>
                  </a:lnTo>
                  <a:lnTo>
                    <a:pt x="370332" y="404621"/>
                  </a:lnTo>
                  <a:lnTo>
                    <a:pt x="141478" y="529589"/>
                  </a:lnTo>
                  <a:lnTo>
                    <a:pt x="228854" y="327278"/>
                  </a:lnTo>
                  <a:lnTo>
                    <a:pt x="0" y="202310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27" name="object 29"/>
            <p:cNvSpPr/>
            <p:nvPr/>
          </p:nvSpPr>
          <p:spPr>
            <a:xfrm>
              <a:off x="9456801" y="17907"/>
              <a:ext cx="1031875" cy="645795"/>
            </a:xfrm>
            <a:custGeom>
              <a:avLst/>
              <a:gdLst/>
              <a:ahLst/>
              <a:cxnLst/>
              <a:rect l="l" t="t" r="r" b="b"/>
              <a:pathLst>
                <a:path w="1031875" h="645795">
                  <a:moveTo>
                    <a:pt x="515874" y="0"/>
                  </a:moveTo>
                  <a:lnTo>
                    <a:pt x="394080" y="246507"/>
                  </a:lnTo>
                  <a:lnTo>
                    <a:pt x="0" y="246507"/>
                  </a:lnTo>
                  <a:lnTo>
                    <a:pt x="318770" y="398907"/>
                  </a:lnTo>
                  <a:lnTo>
                    <a:pt x="197103" y="645414"/>
                  </a:lnTo>
                  <a:lnTo>
                    <a:pt x="515874" y="493014"/>
                  </a:lnTo>
                  <a:lnTo>
                    <a:pt x="834644" y="645414"/>
                  </a:lnTo>
                  <a:lnTo>
                    <a:pt x="712977" y="398907"/>
                  </a:lnTo>
                  <a:lnTo>
                    <a:pt x="1031748" y="246507"/>
                  </a:lnTo>
                  <a:lnTo>
                    <a:pt x="637667" y="246507"/>
                  </a:lnTo>
                  <a:lnTo>
                    <a:pt x="515874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28" name="object 30"/>
            <p:cNvSpPr/>
            <p:nvPr/>
          </p:nvSpPr>
          <p:spPr>
            <a:xfrm>
              <a:off x="9456801" y="17907"/>
              <a:ext cx="1031875" cy="645795"/>
            </a:xfrm>
            <a:custGeom>
              <a:avLst/>
              <a:gdLst/>
              <a:ahLst/>
              <a:cxnLst/>
              <a:rect l="l" t="t" r="r" b="b"/>
              <a:pathLst>
                <a:path w="1031875" h="645795">
                  <a:moveTo>
                    <a:pt x="0" y="246507"/>
                  </a:moveTo>
                  <a:lnTo>
                    <a:pt x="394080" y="246507"/>
                  </a:lnTo>
                  <a:lnTo>
                    <a:pt x="515874" y="0"/>
                  </a:lnTo>
                  <a:lnTo>
                    <a:pt x="637667" y="246507"/>
                  </a:lnTo>
                  <a:lnTo>
                    <a:pt x="1031748" y="246507"/>
                  </a:lnTo>
                  <a:lnTo>
                    <a:pt x="712977" y="398907"/>
                  </a:lnTo>
                  <a:lnTo>
                    <a:pt x="834644" y="645414"/>
                  </a:lnTo>
                  <a:lnTo>
                    <a:pt x="515874" y="493014"/>
                  </a:lnTo>
                  <a:lnTo>
                    <a:pt x="197103" y="645414"/>
                  </a:lnTo>
                  <a:lnTo>
                    <a:pt x="318770" y="398907"/>
                  </a:lnTo>
                  <a:lnTo>
                    <a:pt x="0" y="246507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29" name="object 31"/>
            <p:cNvSpPr/>
            <p:nvPr/>
          </p:nvSpPr>
          <p:spPr>
            <a:xfrm>
              <a:off x="223646" y="3129915"/>
              <a:ext cx="843915" cy="871219"/>
            </a:xfrm>
            <a:custGeom>
              <a:avLst/>
              <a:gdLst/>
              <a:ahLst/>
              <a:cxnLst/>
              <a:rect l="l" t="t" r="r" b="b"/>
              <a:pathLst>
                <a:path w="843915" h="871220">
                  <a:moveTo>
                    <a:pt x="421767" y="0"/>
                  </a:moveTo>
                  <a:lnTo>
                    <a:pt x="322198" y="332739"/>
                  </a:lnTo>
                  <a:lnTo>
                    <a:pt x="0" y="332739"/>
                  </a:lnTo>
                  <a:lnTo>
                    <a:pt x="260667" y="538226"/>
                  </a:lnTo>
                  <a:lnTo>
                    <a:pt x="161099" y="870966"/>
                  </a:lnTo>
                  <a:lnTo>
                    <a:pt x="421767" y="665353"/>
                  </a:lnTo>
                  <a:lnTo>
                    <a:pt x="682434" y="870966"/>
                  </a:lnTo>
                  <a:lnTo>
                    <a:pt x="582866" y="538226"/>
                  </a:lnTo>
                  <a:lnTo>
                    <a:pt x="843534" y="332739"/>
                  </a:lnTo>
                  <a:lnTo>
                    <a:pt x="521334" y="332739"/>
                  </a:lnTo>
                  <a:lnTo>
                    <a:pt x="421767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30" name="object 32"/>
            <p:cNvSpPr/>
            <p:nvPr/>
          </p:nvSpPr>
          <p:spPr>
            <a:xfrm>
              <a:off x="223646" y="3129915"/>
              <a:ext cx="843915" cy="871219"/>
            </a:xfrm>
            <a:custGeom>
              <a:avLst/>
              <a:gdLst/>
              <a:ahLst/>
              <a:cxnLst/>
              <a:rect l="l" t="t" r="r" b="b"/>
              <a:pathLst>
                <a:path w="843915" h="871220">
                  <a:moveTo>
                    <a:pt x="0" y="332739"/>
                  </a:moveTo>
                  <a:lnTo>
                    <a:pt x="322198" y="332739"/>
                  </a:lnTo>
                  <a:lnTo>
                    <a:pt x="421767" y="0"/>
                  </a:lnTo>
                  <a:lnTo>
                    <a:pt x="521334" y="332739"/>
                  </a:lnTo>
                  <a:lnTo>
                    <a:pt x="843534" y="332739"/>
                  </a:lnTo>
                  <a:lnTo>
                    <a:pt x="582866" y="538226"/>
                  </a:lnTo>
                  <a:lnTo>
                    <a:pt x="682434" y="870966"/>
                  </a:lnTo>
                  <a:lnTo>
                    <a:pt x="421767" y="665353"/>
                  </a:lnTo>
                  <a:lnTo>
                    <a:pt x="161099" y="870966"/>
                  </a:lnTo>
                  <a:lnTo>
                    <a:pt x="260667" y="538226"/>
                  </a:lnTo>
                  <a:lnTo>
                    <a:pt x="0" y="332739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31" name="object 33"/>
            <p:cNvSpPr/>
            <p:nvPr/>
          </p:nvSpPr>
          <p:spPr>
            <a:xfrm>
              <a:off x="10989944" y="4267580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60">
                  <a:moveTo>
                    <a:pt x="182879" y="0"/>
                  </a:moveTo>
                  <a:lnTo>
                    <a:pt x="139700" y="149352"/>
                  </a:lnTo>
                  <a:lnTo>
                    <a:pt x="0" y="149352"/>
                  </a:lnTo>
                  <a:lnTo>
                    <a:pt x="113029" y="241554"/>
                  </a:lnTo>
                  <a:lnTo>
                    <a:pt x="69850" y="390906"/>
                  </a:lnTo>
                  <a:lnTo>
                    <a:pt x="182879" y="298577"/>
                  </a:lnTo>
                  <a:lnTo>
                    <a:pt x="295909" y="390906"/>
                  </a:lnTo>
                  <a:lnTo>
                    <a:pt x="252729" y="241554"/>
                  </a:lnTo>
                  <a:lnTo>
                    <a:pt x="365759" y="149352"/>
                  </a:lnTo>
                  <a:lnTo>
                    <a:pt x="226059" y="149352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32" name="object 34"/>
            <p:cNvSpPr/>
            <p:nvPr/>
          </p:nvSpPr>
          <p:spPr>
            <a:xfrm>
              <a:off x="10989944" y="4267580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60">
                  <a:moveTo>
                    <a:pt x="0" y="149352"/>
                  </a:moveTo>
                  <a:lnTo>
                    <a:pt x="139700" y="149352"/>
                  </a:lnTo>
                  <a:lnTo>
                    <a:pt x="182879" y="0"/>
                  </a:lnTo>
                  <a:lnTo>
                    <a:pt x="226059" y="149352"/>
                  </a:lnTo>
                  <a:lnTo>
                    <a:pt x="365759" y="149352"/>
                  </a:lnTo>
                  <a:lnTo>
                    <a:pt x="252729" y="241554"/>
                  </a:lnTo>
                  <a:lnTo>
                    <a:pt x="295909" y="390906"/>
                  </a:lnTo>
                  <a:lnTo>
                    <a:pt x="182879" y="298577"/>
                  </a:lnTo>
                  <a:lnTo>
                    <a:pt x="69850" y="390906"/>
                  </a:lnTo>
                  <a:lnTo>
                    <a:pt x="113029" y="241554"/>
                  </a:lnTo>
                  <a:lnTo>
                    <a:pt x="0" y="14935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33" name="object 35"/>
            <p:cNvSpPr/>
            <p:nvPr/>
          </p:nvSpPr>
          <p:spPr>
            <a:xfrm>
              <a:off x="414147" y="556640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182879" y="0"/>
                  </a:moveTo>
                  <a:lnTo>
                    <a:pt x="139712" y="149351"/>
                  </a:lnTo>
                  <a:lnTo>
                    <a:pt x="0" y="149351"/>
                  </a:lnTo>
                  <a:lnTo>
                    <a:pt x="113029" y="241554"/>
                  </a:lnTo>
                  <a:lnTo>
                    <a:pt x="69850" y="390906"/>
                  </a:lnTo>
                  <a:lnTo>
                    <a:pt x="182879" y="298576"/>
                  </a:lnTo>
                  <a:lnTo>
                    <a:pt x="295909" y="390906"/>
                  </a:lnTo>
                  <a:lnTo>
                    <a:pt x="252729" y="241554"/>
                  </a:lnTo>
                  <a:lnTo>
                    <a:pt x="365759" y="149351"/>
                  </a:lnTo>
                  <a:lnTo>
                    <a:pt x="226047" y="149351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34" name="object 36"/>
            <p:cNvSpPr/>
            <p:nvPr/>
          </p:nvSpPr>
          <p:spPr>
            <a:xfrm>
              <a:off x="414147" y="556640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0" y="149351"/>
                  </a:moveTo>
                  <a:lnTo>
                    <a:pt x="139712" y="149351"/>
                  </a:lnTo>
                  <a:lnTo>
                    <a:pt x="182879" y="0"/>
                  </a:lnTo>
                  <a:lnTo>
                    <a:pt x="226047" y="149351"/>
                  </a:lnTo>
                  <a:lnTo>
                    <a:pt x="365759" y="149351"/>
                  </a:lnTo>
                  <a:lnTo>
                    <a:pt x="252729" y="241554"/>
                  </a:lnTo>
                  <a:lnTo>
                    <a:pt x="295909" y="390906"/>
                  </a:lnTo>
                  <a:lnTo>
                    <a:pt x="182879" y="298576"/>
                  </a:lnTo>
                  <a:lnTo>
                    <a:pt x="69850" y="390906"/>
                  </a:lnTo>
                  <a:lnTo>
                    <a:pt x="113029" y="241554"/>
                  </a:lnTo>
                  <a:lnTo>
                    <a:pt x="0" y="149351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37" name="object 39"/>
            <p:cNvSpPr/>
            <p:nvPr/>
          </p:nvSpPr>
          <p:spPr>
            <a:xfrm>
              <a:off x="4803520" y="727582"/>
              <a:ext cx="1785620" cy="22860"/>
            </a:xfrm>
            <a:custGeom>
              <a:avLst/>
              <a:gdLst/>
              <a:ahLst/>
              <a:cxnLst/>
              <a:rect l="l" t="t" r="r" b="b"/>
              <a:pathLst>
                <a:path w="1785620" h="22859">
                  <a:moveTo>
                    <a:pt x="1785365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1785365" y="22859"/>
                  </a:lnTo>
                  <a:lnTo>
                    <a:pt x="17853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43" name="object 46"/>
            <p:cNvSpPr/>
            <p:nvPr/>
          </p:nvSpPr>
          <p:spPr>
            <a:xfrm>
              <a:off x="11850242" y="5928741"/>
              <a:ext cx="342265" cy="391160"/>
            </a:xfrm>
            <a:custGeom>
              <a:avLst/>
              <a:gdLst/>
              <a:ahLst/>
              <a:cxnLst/>
              <a:rect l="l" t="t" r="r" b="b"/>
              <a:pathLst>
                <a:path w="342265" h="391160">
                  <a:moveTo>
                    <a:pt x="341756" y="149313"/>
                  </a:moveTo>
                  <a:lnTo>
                    <a:pt x="0" y="149313"/>
                  </a:lnTo>
                  <a:lnTo>
                    <a:pt x="113029" y="241592"/>
                  </a:lnTo>
                  <a:lnTo>
                    <a:pt x="69850" y="390906"/>
                  </a:lnTo>
                  <a:lnTo>
                    <a:pt x="182879" y="298627"/>
                  </a:lnTo>
                  <a:lnTo>
                    <a:pt x="269224" y="298627"/>
                  </a:lnTo>
                  <a:lnTo>
                    <a:pt x="252729" y="241592"/>
                  </a:lnTo>
                  <a:lnTo>
                    <a:pt x="341756" y="168910"/>
                  </a:lnTo>
                  <a:lnTo>
                    <a:pt x="341756" y="149313"/>
                  </a:lnTo>
                  <a:close/>
                </a:path>
                <a:path w="342265" h="391160">
                  <a:moveTo>
                    <a:pt x="269224" y="298627"/>
                  </a:moveTo>
                  <a:lnTo>
                    <a:pt x="182879" y="298627"/>
                  </a:lnTo>
                  <a:lnTo>
                    <a:pt x="295909" y="390906"/>
                  </a:lnTo>
                  <a:lnTo>
                    <a:pt x="269224" y="298627"/>
                  </a:lnTo>
                  <a:close/>
                </a:path>
                <a:path w="342265" h="391160">
                  <a:moveTo>
                    <a:pt x="182879" y="0"/>
                  </a:moveTo>
                  <a:lnTo>
                    <a:pt x="139700" y="149313"/>
                  </a:lnTo>
                  <a:lnTo>
                    <a:pt x="226059" y="149313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44" name="object 47"/>
            <p:cNvSpPr/>
            <p:nvPr/>
          </p:nvSpPr>
          <p:spPr>
            <a:xfrm>
              <a:off x="11850242" y="5928741"/>
              <a:ext cx="342265" cy="391160"/>
            </a:xfrm>
            <a:custGeom>
              <a:avLst/>
              <a:gdLst/>
              <a:ahLst/>
              <a:cxnLst/>
              <a:rect l="l" t="t" r="r" b="b"/>
              <a:pathLst>
                <a:path w="342265" h="391160">
                  <a:moveTo>
                    <a:pt x="0" y="149313"/>
                  </a:moveTo>
                  <a:lnTo>
                    <a:pt x="139700" y="149313"/>
                  </a:lnTo>
                  <a:lnTo>
                    <a:pt x="182879" y="0"/>
                  </a:lnTo>
                  <a:lnTo>
                    <a:pt x="226059" y="149313"/>
                  </a:lnTo>
                  <a:lnTo>
                    <a:pt x="341756" y="149313"/>
                  </a:lnTo>
                </a:path>
                <a:path w="342265" h="391160">
                  <a:moveTo>
                    <a:pt x="341756" y="168910"/>
                  </a:moveTo>
                  <a:lnTo>
                    <a:pt x="252729" y="241592"/>
                  </a:lnTo>
                  <a:lnTo>
                    <a:pt x="295909" y="390906"/>
                  </a:lnTo>
                  <a:lnTo>
                    <a:pt x="182879" y="298627"/>
                  </a:lnTo>
                  <a:lnTo>
                    <a:pt x="69850" y="390906"/>
                  </a:lnTo>
                  <a:lnTo>
                    <a:pt x="113029" y="241592"/>
                  </a:lnTo>
                  <a:lnTo>
                    <a:pt x="0" y="149313"/>
                  </a:lnTo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45" name="object 48"/>
            <p:cNvSpPr/>
            <p:nvPr/>
          </p:nvSpPr>
          <p:spPr>
            <a:xfrm>
              <a:off x="113157" y="6157341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182879" y="0"/>
                  </a:moveTo>
                  <a:lnTo>
                    <a:pt x="139712" y="149313"/>
                  </a:lnTo>
                  <a:lnTo>
                    <a:pt x="0" y="149313"/>
                  </a:lnTo>
                  <a:lnTo>
                    <a:pt x="113029" y="241592"/>
                  </a:lnTo>
                  <a:lnTo>
                    <a:pt x="69850" y="390906"/>
                  </a:lnTo>
                  <a:lnTo>
                    <a:pt x="182879" y="298627"/>
                  </a:lnTo>
                  <a:lnTo>
                    <a:pt x="295910" y="390906"/>
                  </a:lnTo>
                  <a:lnTo>
                    <a:pt x="252729" y="241592"/>
                  </a:lnTo>
                  <a:lnTo>
                    <a:pt x="365760" y="149313"/>
                  </a:lnTo>
                  <a:lnTo>
                    <a:pt x="226047" y="149313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46" name="object 49"/>
            <p:cNvSpPr/>
            <p:nvPr/>
          </p:nvSpPr>
          <p:spPr>
            <a:xfrm>
              <a:off x="113157" y="6157341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0" y="149313"/>
                  </a:moveTo>
                  <a:lnTo>
                    <a:pt x="139712" y="149313"/>
                  </a:lnTo>
                  <a:lnTo>
                    <a:pt x="182879" y="0"/>
                  </a:lnTo>
                  <a:lnTo>
                    <a:pt x="226047" y="149313"/>
                  </a:lnTo>
                  <a:lnTo>
                    <a:pt x="365760" y="149313"/>
                  </a:lnTo>
                  <a:lnTo>
                    <a:pt x="252729" y="241592"/>
                  </a:lnTo>
                  <a:lnTo>
                    <a:pt x="295910" y="390906"/>
                  </a:lnTo>
                  <a:lnTo>
                    <a:pt x="182879" y="298627"/>
                  </a:lnTo>
                  <a:lnTo>
                    <a:pt x="69850" y="390906"/>
                  </a:lnTo>
                  <a:lnTo>
                    <a:pt x="113029" y="241592"/>
                  </a:lnTo>
                  <a:lnTo>
                    <a:pt x="0" y="14931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47" name="TextBox 49"/>
          <p:cNvSpPr txBox="1"/>
          <p:nvPr/>
        </p:nvSpPr>
        <p:spPr>
          <a:xfrm>
            <a:off x="7799411" y="-52960"/>
            <a:ext cx="158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EF3AF"/>
                </a:solidFill>
              </a:rPr>
              <a:t>2024-25</a:t>
            </a:r>
            <a:endParaRPr lang="en-IN" sz="2800" b="1" dirty="0">
              <a:solidFill>
                <a:srgbClr val="FEF3A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5800" y="400225"/>
            <a:ext cx="2594607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GANDHI HOUSE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495800" y="3733800"/>
            <a:ext cx="2666999" cy="40011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JAWAHAR HOUSE</a:t>
            </a:r>
            <a:endParaRPr lang="en-US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object 2"/>
          <p:cNvSpPr/>
          <p:nvPr/>
        </p:nvSpPr>
        <p:spPr>
          <a:xfrm>
            <a:off x="0" y="38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0"/>
                </a:moveTo>
                <a:lnTo>
                  <a:pt x="0" y="0"/>
                </a:lnTo>
                <a:lnTo>
                  <a:pt x="0" y="6857617"/>
                </a:lnTo>
                <a:lnTo>
                  <a:pt x="12191999" y="6857617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49" name="object 3"/>
          <p:cNvSpPr/>
          <p:nvPr/>
        </p:nvSpPr>
        <p:spPr>
          <a:xfrm>
            <a:off x="0" y="38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12191999" y="0"/>
                </a:moveTo>
                <a:lnTo>
                  <a:pt x="0" y="0"/>
                </a:lnTo>
              </a:path>
            </a:pathLst>
          </a:custGeom>
          <a:ln w="25146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4"/>
          <p:cNvGrpSpPr/>
          <p:nvPr/>
        </p:nvGrpSpPr>
        <p:grpSpPr>
          <a:xfrm>
            <a:off x="2939669" y="123189"/>
            <a:ext cx="6817359" cy="291845"/>
            <a:chOff x="2939669" y="123189"/>
            <a:chExt cx="6817359" cy="291845"/>
          </a:xfrm>
        </p:grpSpPr>
        <p:pic>
          <p:nvPicPr>
            <p:cNvPr id="2097164" name="object 5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7068" y="123189"/>
              <a:ext cx="5247258" cy="291845"/>
            </a:xfrm>
            <a:prstGeom prst="rect">
              <a:avLst/>
            </a:prstGeom>
          </p:spPr>
        </p:pic>
        <p:sp>
          <p:nvSpPr>
            <p:cNvPr id="1048650" name="object 6"/>
            <p:cNvSpPr/>
            <p:nvPr/>
          </p:nvSpPr>
          <p:spPr>
            <a:xfrm>
              <a:off x="2939669" y="382015"/>
              <a:ext cx="6817359" cy="32384"/>
            </a:xfrm>
            <a:custGeom>
              <a:avLst/>
              <a:gdLst/>
              <a:ahLst/>
              <a:cxnLst/>
              <a:rect l="l" t="t" r="r" b="b"/>
              <a:pathLst>
                <a:path w="6817359" h="32384">
                  <a:moveTo>
                    <a:pt x="6816852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6816852" y="32004"/>
                  </a:lnTo>
                  <a:lnTo>
                    <a:pt x="6816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51" name="object 7"/>
            <p:cNvSpPr/>
            <p:nvPr/>
          </p:nvSpPr>
          <p:spPr>
            <a:xfrm>
              <a:off x="2939669" y="382015"/>
              <a:ext cx="6817359" cy="32384"/>
            </a:xfrm>
            <a:custGeom>
              <a:avLst/>
              <a:gdLst/>
              <a:ahLst/>
              <a:cxnLst/>
              <a:rect l="l" t="t" r="r" b="b"/>
              <a:pathLst>
                <a:path w="6817359" h="32384">
                  <a:moveTo>
                    <a:pt x="0" y="0"/>
                  </a:moveTo>
                  <a:lnTo>
                    <a:pt x="1704213" y="0"/>
                  </a:lnTo>
                  <a:lnTo>
                    <a:pt x="3408426" y="0"/>
                  </a:lnTo>
                  <a:lnTo>
                    <a:pt x="5112638" y="0"/>
                  </a:lnTo>
                  <a:lnTo>
                    <a:pt x="6816852" y="0"/>
                  </a:lnTo>
                  <a:lnTo>
                    <a:pt x="6816852" y="32004"/>
                  </a:lnTo>
                  <a:lnTo>
                    <a:pt x="5112638" y="32004"/>
                  </a:lnTo>
                  <a:lnTo>
                    <a:pt x="3408426" y="32004"/>
                  </a:lnTo>
                  <a:lnTo>
                    <a:pt x="1704213" y="32004"/>
                  </a:lnTo>
                  <a:lnTo>
                    <a:pt x="0" y="32004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97165" name="object 12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03358" y="675639"/>
            <a:ext cx="1946910" cy="3073831"/>
          </a:xfrm>
          <a:prstGeom prst="rect">
            <a:avLst/>
          </a:prstGeom>
        </p:spPr>
      </p:pic>
      <p:grpSp>
        <p:nvGrpSpPr>
          <p:cNvPr id="28" name="object 13"/>
          <p:cNvGrpSpPr/>
          <p:nvPr/>
        </p:nvGrpSpPr>
        <p:grpSpPr>
          <a:xfrm>
            <a:off x="0" y="483819"/>
            <a:ext cx="1924050" cy="6221095"/>
            <a:chOff x="0" y="483819"/>
            <a:chExt cx="1924050" cy="6221095"/>
          </a:xfrm>
        </p:grpSpPr>
        <p:pic>
          <p:nvPicPr>
            <p:cNvPr id="2097166" name="object 14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83819"/>
              <a:ext cx="1790700" cy="3073831"/>
            </a:xfrm>
            <a:prstGeom prst="rect">
              <a:avLst/>
            </a:prstGeom>
          </p:spPr>
        </p:pic>
        <p:pic>
          <p:nvPicPr>
            <p:cNvPr id="2097167" name="object 15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401072"/>
              <a:ext cx="1923656" cy="3303638"/>
            </a:xfrm>
            <a:prstGeom prst="rect">
              <a:avLst/>
            </a:prstGeom>
          </p:spPr>
        </p:pic>
      </p:grpSp>
      <p:graphicFrame>
        <p:nvGraphicFramePr>
          <p:cNvPr id="4194307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002332"/>
              </p:ext>
            </p:extLst>
          </p:nvPr>
        </p:nvGraphicFramePr>
        <p:xfrm>
          <a:off x="1217195" y="846602"/>
          <a:ext cx="9491954" cy="26741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0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1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1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7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476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S.No.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NAM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800" b="1" spc="-1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2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UD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CLASS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343A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0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ASHMI </a:t>
                      </a: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GOYAL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0185" marR="20256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  E</a:t>
                      </a:r>
                      <a:endParaRPr lang="en-IN" sz="1400" b="1" spc="-15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4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VICE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CHESHTA  </a:t>
                      </a: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ARYA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210185" marR="20256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 E</a:t>
                      </a:r>
                      <a:endParaRPr lang="en-IN" sz="1400" b="1" spc="-15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0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SPORTS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SHAURYA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0820" marR="201930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XI </a:t>
                      </a: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45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PREFECT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None/>
                        <a:tabLst>
                          <a:tab pos="571500" algn="l"/>
                          <a:tab pos="572135" algn="l"/>
                        </a:tabLst>
                      </a:pPr>
                      <a:endParaRPr dirty="0"/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15" dirty="0" smtClean="0">
                          <a:latin typeface="Arial"/>
                          <a:cs typeface="Arial"/>
                        </a:rPr>
                        <a:t>NAMAN JAIN</a:t>
                      </a:r>
                      <a:endParaRPr lang="zh-CN" altLang="en-US" dirty="0"/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altLang="en-US" sz="1400" b="1" spc="-15" dirty="0">
                          <a:latin typeface="Arial"/>
                          <a:cs typeface="Arial"/>
                        </a:rPr>
                        <a:t>RASHI</a:t>
                      </a:r>
                      <a:endParaRPr lang="zh-CN" altLang="en-US" dirty="0"/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altLang="en-US" sz="1400" b="1" spc="-15" dirty="0">
                          <a:latin typeface="Arial"/>
                          <a:cs typeface="Arial"/>
                        </a:rPr>
                        <a:t>HARJAS KOHLI</a:t>
                      </a:r>
                      <a:endParaRPr lang="zh-CN" altLang="en-US" dirty="0"/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altLang="en-US" sz="1400" b="1" spc="-15" dirty="0">
                          <a:latin typeface="Arial"/>
                          <a:cs typeface="Arial"/>
                        </a:rPr>
                        <a:t>KASHVI GUPTA</a:t>
                      </a:r>
                      <a:endParaRPr lang="zh-CN" altLang="en-US" dirty="0"/>
                    </a:p>
                  </a:txBody>
                  <a:tcPr marL="0" marR="0" marT="190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290195" marR="280035" indent="95885" algn="ctr">
                        <a:lnSpc>
                          <a:spcPct val="100000"/>
                        </a:lnSpc>
                      </a:pPr>
                      <a:endParaRPr lang="en-US" sz="1400" b="1" spc="-15" dirty="0" smtClean="0">
                        <a:latin typeface="Arial"/>
                        <a:cs typeface="Arial"/>
                      </a:endParaRPr>
                    </a:p>
                    <a:p>
                      <a:pPr marL="290195" marR="280035" indent="95885" algn="ctr">
                        <a:lnSpc>
                          <a:spcPct val="100000"/>
                        </a:lnSpc>
                      </a:pPr>
                      <a:r>
                        <a:rPr lang="en-US" sz="1400" b="1" spc="-15" dirty="0" smtClean="0">
                          <a:latin typeface="Arial"/>
                          <a:cs typeface="Arial"/>
                        </a:rPr>
                        <a:t>X </a:t>
                      </a:r>
                      <a:r>
                        <a:rPr lang="en-US" sz="1400" b="1" spc="-15" dirty="0">
                          <a:latin typeface="Arial"/>
                          <a:cs typeface="Arial"/>
                        </a:rPr>
                        <a:t>E</a:t>
                      </a:r>
                      <a:endParaRPr lang="en-IN" sz="1400" b="1" spc="-15" dirty="0">
                        <a:latin typeface="Arial"/>
                        <a:cs typeface="Arial"/>
                      </a:endParaRPr>
                    </a:p>
                    <a:p>
                      <a:pPr marL="290195" marR="280035" indent="95885" algn="ctr">
                        <a:lnSpc>
                          <a:spcPct val="100000"/>
                        </a:lnSpc>
                      </a:pPr>
                      <a:r>
                        <a:rPr lang="en-US" sz="1400" b="1" spc="-15" dirty="0">
                          <a:latin typeface="Arial"/>
                          <a:cs typeface="Arial"/>
                        </a:rPr>
                        <a:t>IX C</a:t>
                      </a:r>
                      <a:endParaRPr lang="en-IN" sz="1400" b="1" spc="-15" dirty="0">
                        <a:latin typeface="Arial"/>
                        <a:cs typeface="Arial"/>
                      </a:endParaRPr>
                    </a:p>
                    <a:p>
                      <a:pPr marL="290195" marR="280035" indent="95885" algn="ctr">
                        <a:lnSpc>
                          <a:spcPct val="100000"/>
                        </a:lnSpc>
                      </a:pPr>
                      <a:r>
                        <a:rPr lang="en-US" sz="1400" b="1" spc="-15" dirty="0">
                          <a:latin typeface="Arial"/>
                          <a:cs typeface="Arial"/>
                        </a:rPr>
                        <a:t>X E</a:t>
                      </a:r>
                      <a:endParaRPr lang="en-IN" sz="1400" b="1" spc="-15" dirty="0">
                        <a:latin typeface="Arial"/>
                        <a:cs typeface="Arial"/>
                      </a:endParaRPr>
                    </a:p>
                    <a:p>
                      <a:pPr marL="290195" marR="280035" indent="95885" algn="ctr">
                        <a:lnSpc>
                          <a:spcPct val="100000"/>
                        </a:lnSpc>
                      </a:pPr>
                      <a:r>
                        <a:rPr lang="en-US" sz="1400" b="1" spc="-15" dirty="0">
                          <a:latin typeface="Arial"/>
                          <a:cs typeface="Arial"/>
                        </a:rPr>
                        <a:t>IX D</a:t>
                      </a:r>
                      <a:endParaRPr lang="en-IN" sz="1400" b="1" spc="-15" dirty="0">
                        <a:latin typeface="Arial"/>
                        <a:cs typeface="Arial"/>
                      </a:endParaRPr>
                    </a:p>
                  </a:txBody>
                  <a:tcPr marL="0" marR="0" marT="12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194308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663062"/>
              </p:ext>
            </p:extLst>
          </p:nvPr>
        </p:nvGraphicFramePr>
        <p:xfrm>
          <a:off x="1195604" y="4054482"/>
          <a:ext cx="9513544" cy="2756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3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7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1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0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2651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S.No.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NAM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800" b="1" spc="-1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2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UD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CLASS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65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INDRANI SINGH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236220" marR="234950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 E</a:t>
                      </a:r>
                      <a:endParaRPr lang="en-IN" sz="1400" b="1" spc="-2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0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VICE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HARGUN </a:t>
                      </a: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KAUR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236220" marR="234950" algn="ctr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 E</a:t>
                      </a:r>
                      <a:endParaRPr lang="en-IN" sz="1400" b="1" spc="-2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65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SPORTS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DAKSH AGGARWAL 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236855" marR="23431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XI D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02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PREFECT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571500" indent="-57213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20" dirty="0">
                          <a:latin typeface="Arial"/>
                          <a:cs typeface="Arial"/>
                        </a:rPr>
                        <a:t>KAVYA HANS</a:t>
                      </a:r>
                      <a:endParaRPr lang="zh-CN" altLang="en-US" dirty="0"/>
                    </a:p>
                    <a:p>
                      <a:pPr marL="571500" indent="-57213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altLang="en-US" sz="1400" b="1" spc="-20" dirty="0">
                          <a:latin typeface="Arial"/>
                          <a:cs typeface="Arial"/>
                        </a:rPr>
                        <a:t>PUNYE THAREJA</a:t>
                      </a:r>
                      <a:endParaRPr lang="zh-CN" altLang="en-US" dirty="0"/>
                    </a:p>
                    <a:p>
                      <a:pPr marL="571500" indent="-57213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20" dirty="0">
                          <a:latin typeface="Arial"/>
                          <a:cs typeface="Arial"/>
                        </a:rPr>
                        <a:t>ANGEL</a:t>
                      </a:r>
                      <a:endParaRPr lang="zh-CN" altLang="en-US" dirty="0"/>
                    </a:p>
                    <a:p>
                      <a:pPr marL="571500" indent="-57213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altLang="en-US" sz="1400" b="1" spc="-20" dirty="0">
                          <a:latin typeface="Arial"/>
                          <a:cs typeface="Arial"/>
                        </a:rPr>
                        <a:t>JHANAK BHALLA</a:t>
                      </a:r>
                      <a:endParaRPr lang="zh-CN" altLang="en-US" dirty="0"/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lang="en-US" sz="1400" b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X </a:t>
                      </a:r>
                      <a:r>
                        <a:rPr lang="en-US" sz="1400" b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400" b="1" dirty="0">
                          <a:latin typeface="Times New Roman"/>
                          <a:cs typeface="Times New Roman"/>
                        </a:rPr>
                        <a:t>IX E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400" b="1" dirty="0">
                          <a:latin typeface="Times New Roman"/>
                          <a:cs typeface="Times New Roman"/>
                        </a:rPr>
                        <a:t>X B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400" b="1" dirty="0">
                          <a:latin typeface="Times New Roman"/>
                          <a:cs typeface="Times New Roman"/>
                        </a:rPr>
                        <a:t>IX E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9" name="object 18"/>
          <p:cNvGrpSpPr/>
          <p:nvPr/>
        </p:nvGrpSpPr>
        <p:grpSpPr>
          <a:xfrm>
            <a:off x="7087361" y="350520"/>
            <a:ext cx="471805" cy="387350"/>
            <a:chOff x="7087361" y="350520"/>
            <a:chExt cx="471805" cy="387350"/>
          </a:xfrm>
        </p:grpSpPr>
        <p:sp>
          <p:nvSpPr>
            <p:cNvPr id="1048652" name="object 19"/>
            <p:cNvSpPr/>
            <p:nvPr/>
          </p:nvSpPr>
          <p:spPr>
            <a:xfrm>
              <a:off x="7099934" y="363093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40" h="361950">
                  <a:moveTo>
                    <a:pt x="223266" y="0"/>
                  </a:moveTo>
                  <a:lnTo>
                    <a:pt x="170561" y="138303"/>
                  </a:lnTo>
                  <a:lnTo>
                    <a:pt x="0" y="138303"/>
                  </a:lnTo>
                  <a:lnTo>
                    <a:pt x="138049" y="223647"/>
                  </a:lnTo>
                  <a:lnTo>
                    <a:pt x="85217" y="361950"/>
                  </a:lnTo>
                  <a:lnTo>
                    <a:pt x="223266" y="276479"/>
                  </a:lnTo>
                  <a:lnTo>
                    <a:pt x="361188" y="361950"/>
                  </a:lnTo>
                  <a:lnTo>
                    <a:pt x="308483" y="223647"/>
                  </a:lnTo>
                  <a:lnTo>
                    <a:pt x="446532" y="138303"/>
                  </a:lnTo>
                  <a:lnTo>
                    <a:pt x="275971" y="138303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53" name="object 20"/>
            <p:cNvSpPr/>
            <p:nvPr/>
          </p:nvSpPr>
          <p:spPr>
            <a:xfrm>
              <a:off x="7099934" y="363093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40" h="361950">
                  <a:moveTo>
                    <a:pt x="0" y="138303"/>
                  </a:moveTo>
                  <a:lnTo>
                    <a:pt x="170561" y="138303"/>
                  </a:lnTo>
                  <a:lnTo>
                    <a:pt x="223266" y="0"/>
                  </a:lnTo>
                  <a:lnTo>
                    <a:pt x="275971" y="138303"/>
                  </a:lnTo>
                  <a:lnTo>
                    <a:pt x="446532" y="138303"/>
                  </a:lnTo>
                  <a:lnTo>
                    <a:pt x="308483" y="223647"/>
                  </a:lnTo>
                  <a:lnTo>
                    <a:pt x="361188" y="361950"/>
                  </a:lnTo>
                  <a:lnTo>
                    <a:pt x="223266" y="276479"/>
                  </a:lnTo>
                  <a:lnTo>
                    <a:pt x="85217" y="361950"/>
                  </a:lnTo>
                  <a:lnTo>
                    <a:pt x="138049" y="223647"/>
                  </a:lnTo>
                  <a:lnTo>
                    <a:pt x="0" y="13830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21"/>
          <p:cNvGrpSpPr/>
          <p:nvPr/>
        </p:nvGrpSpPr>
        <p:grpSpPr>
          <a:xfrm>
            <a:off x="11394185" y="2681477"/>
            <a:ext cx="701040" cy="475615"/>
            <a:chOff x="11394185" y="2681477"/>
            <a:chExt cx="701040" cy="475615"/>
          </a:xfrm>
        </p:grpSpPr>
        <p:sp>
          <p:nvSpPr>
            <p:cNvPr id="1048654" name="object 22"/>
            <p:cNvSpPr/>
            <p:nvPr/>
          </p:nvSpPr>
          <p:spPr>
            <a:xfrm>
              <a:off x="11406758" y="2694050"/>
              <a:ext cx="676275" cy="450850"/>
            </a:xfrm>
            <a:custGeom>
              <a:avLst/>
              <a:gdLst/>
              <a:ahLst/>
              <a:cxnLst/>
              <a:rect l="l" t="t" r="r" b="b"/>
              <a:pathLst>
                <a:path w="676275" h="450850">
                  <a:moveTo>
                    <a:pt x="337947" y="0"/>
                  </a:moveTo>
                  <a:lnTo>
                    <a:pt x="258191" y="171958"/>
                  </a:lnTo>
                  <a:lnTo>
                    <a:pt x="0" y="171958"/>
                  </a:lnTo>
                  <a:lnTo>
                    <a:pt x="208915" y="278384"/>
                  </a:lnTo>
                  <a:lnTo>
                    <a:pt x="129032" y="450341"/>
                  </a:lnTo>
                  <a:lnTo>
                    <a:pt x="337947" y="344043"/>
                  </a:lnTo>
                  <a:lnTo>
                    <a:pt x="546862" y="450341"/>
                  </a:lnTo>
                  <a:lnTo>
                    <a:pt x="466979" y="278384"/>
                  </a:lnTo>
                  <a:lnTo>
                    <a:pt x="675894" y="171958"/>
                  </a:lnTo>
                  <a:lnTo>
                    <a:pt x="417702" y="171958"/>
                  </a:lnTo>
                  <a:lnTo>
                    <a:pt x="337947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55" name="object 23"/>
            <p:cNvSpPr/>
            <p:nvPr/>
          </p:nvSpPr>
          <p:spPr>
            <a:xfrm>
              <a:off x="11406758" y="2694050"/>
              <a:ext cx="676275" cy="450850"/>
            </a:xfrm>
            <a:custGeom>
              <a:avLst/>
              <a:gdLst/>
              <a:ahLst/>
              <a:cxnLst/>
              <a:rect l="l" t="t" r="r" b="b"/>
              <a:pathLst>
                <a:path w="676275" h="450850">
                  <a:moveTo>
                    <a:pt x="0" y="171958"/>
                  </a:moveTo>
                  <a:lnTo>
                    <a:pt x="258191" y="171958"/>
                  </a:lnTo>
                  <a:lnTo>
                    <a:pt x="337947" y="0"/>
                  </a:lnTo>
                  <a:lnTo>
                    <a:pt x="417702" y="171958"/>
                  </a:lnTo>
                  <a:lnTo>
                    <a:pt x="675894" y="171958"/>
                  </a:lnTo>
                  <a:lnTo>
                    <a:pt x="466979" y="278384"/>
                  </a:lnTo>
                  <a:lnTo>
                    <a:pt x="546862" y="450341"/>
                  </a:lnTo>
                  <a:lnTo>
                    <a:pt x="337947" y="344043"/>
                  </a:lnTo>
                  <a:lnTo>
                    <a:pt x="129032" y="450341"/>
                  </a:lnTo>
                  <a:lnTo>
                    <a:pt x="208915" y="278384"/>
                  </a:lnTo>
                  <a:lnTo>
                    <a:pt x="0" y="171958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24"/>
          <p:cNvGrpSpPr/>
          <p:nvPr/>
        </p:nvGrpSpPr>
        <p:grpSpPr>
          <a:xfrm>
            <a:off x="9955530" y="0"/>
            <a:ext cx="765810" cy="554990"/>
            <a:chOff x="9955530" y="0"/>
            <a:chExt cx="765810" cy="554990"/>
          </a:xfrm>
        </p:grpSpPr>
        <p:sp>
          <p:nvSpPr>
            <p:cNvPr id="1048656" name="object 25"/>
            <p:cNvSpPr/>
            <p:nvPr/>
          </p:nvSpPr>
          <p:spPr>
            <a:xfrm>
              <a:off x="9968103" y="4952"/>
              <a:ext cx="741045" cy="529590"/>
            </a:xfrm>
            <a:custGeom>
              <a:avLst/>
              <a:gdLst/>
              <a:ahLst/>
              <a:cxnLst/>
              <a:rect l="l" t="t" r="r" b="b"/>
              <a:pathLst>
                <a:path w="741045" h="529590">
                  <a:moveTo>
                    <a:pt x="370331" y="0"/>
                  </a:moveTo>
                  <a:lnTo>
                    <a:pt x="282955" y="202311"/>
                  </a:lnTo>
                  <a:lnTo>
                    <a:pt x="0" y="202311"/>
                  </a:lnTo>
                  <a:lnTo>
                    <a:pt x="228853" y="327278"/>
                  </a:lnTo>
                  <a:lnTo>
                    <a:pt x="141477" y="529589"/>
                  </a:lnTo>
                  <a:lnTo>
                    <a:pt x="370331" y="404622"/>
                  </a:lnTo>
                  <a:lnTo>
                    <a:pt x="599186" y="529589"/>
                  </a:lnTo>
                  <a:lnTo>
                    <a:pt x="511810" y="327278"/>
                  </a:lnTo>
                  <a:lnTo>
                    <a:pt x="740664" y="202311"/>
                  </a:lnTo>
                  <a:lnTo>
                    <a:pt x="457707" y="202311"/>
                  </a:lnTo>
                  <a:lnTo>
                    <a:pt x="370331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57" name="object 26"/>
            <p:cNvSpPr/>
            <p:nvPr/>
          </p:nvSpPr>
          <p:spPr>
            <a:xfrm>
              <a:off x="9968103" y="4952"/>
              <a:ext cx="741045" cy="529590"/>
            </a:xfrm>
            <a:custGeom>
              <a:avLst/>
              <a:gdLst/>
              <a:ahLst/>
              <a:cxnLst/>
              <a:rect l="l" t="t" r="r" b="b"/>
              <a:pathLst>
                <a:path w="741045" h="529590">
                  <a:moveTo>
                    <a:pt x="0" y="202311"/>
                  </a:moveTo>
                  <a:lnTo>
                    <a:pt x="282955" y="202311"/>
                  </a:lnTo>
                  <a:lnTo>
                    <a:pt x="370331" y="0"/>
                  </a:lnTo>
                  <a:lnTo>
                    <a:pt x="457707" y="202311"/>
                  </a:lnTo>
                  <a:lnTo>
                    <a:pt x="740664" y="202311"/>
                  </a:lnTo>
                  <a:lnTo>
                    <a:pt x="511810" y="327278"/>
                  </a:lnTo>
                  <a:lnTo>
                    <a:pt x="599186" y="529589"/>
                  </a:lnTo>
                  <a:lnTo>
                    <a:pt x="370331" y="404622"/>
                  </a:lnTo>
                  <a:lnTo>
                    <a:pt x="141477" y="529589"/>
                  </a:lnTo>
                  <a:lnTo>
                    <a:pt x="228853" y="327278"/>
                  </a:lnTo>
                  <a:lnTo>
                    <a:pt x="0" y="202311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27"/>
          <p:cNvGrpSpPr/>
          <p:nvPr/>
        </p:nvGrpSpPr>
        <p:grpSpPr>
          <a:xfrm>
            <a:off x="11083290" y="0"/>
            <a:ext cx="1121410" cy="876935"/>
            <a:chOff x="11083290" y="0"/>
            <a:chExt cx="1121410" cy="876935"/>
          </a:xfrm>
        </p:grpSpPr>
        <p:sp>
          <p:nvSpPr>
            <p:cNvPr id="1048658" name="object 28"/>
            <p:cNvSpPr/>
            <p:nvPr/>
          </p:nvSpPr>
          <p:spPr>
            <a:xfrm>
              <a:off x="11095863" y="0"/>
              <a:ext cx="1096645" cy="851535"/>
            </a:xfrm>
            <a:custGeom>
              <a:avLst/>
              <a:gdLst/>
              <a:ahLst/>
              <a:cxnLst/>
              <a:rect l="l" t="t" r="r" b="b"/>
              <a:pathLst>
                <a:path w="1096645" h="851535">
                  <a:moveTo>
                    <a:pt x="1096136" y="318007"/>
                  </a:moveTo>
                  <a:lnTo>
                    <a:pt x="0" y="318007"/>
                  </a:lnTo>
                  <a:lnTo>
                    <a:pt x="352678" y="521715"/>
                  </a:lnTo>
                  <a:lnTo>
                    <a:pt x="218058" y="851535"/>
                  </a:lnTo>
                  <a:lnTo>
                    <a:pt x="570737" y="647700"/>
                  </a:lnTo>
                  <a:lnTo>
                    <a:pt x="840219" y="647700"/>
                  </a:lnTo>
                  <a:lnTo>
                    <a:pt x="788796" y="521715"/>
                  </a:lnTo>
                  <a:lnTo>
                    <a:pt x="1096136" y="344195"/>
                  </a:lnTo>
                  <a:lnTo>
                    <a:pt x="1096136" y="318007"/>
                  </a:lnTo>
                  <a:close/>
                </a:path>
                <a:path w="1096645" h="851535">
                  <a:moveTo>
                    <a:pt x="840219" y="647700"/>
                  </a:moveTo>
                  <a:lnTo>
                    <a:pt x="570737" y="647700"/>
                  </a:lnTo>
                  <a:lnTo>
                    <a:pt x="923416" y="851535"/>
                  </a:lnTo>
                  <a:lnTo>
                    <a:pt x="840219" y="647700"/>
                  </a:lnTo>
                  <a:close/>
                </a:path>
                <a:path w="1096645" h="851535">
                  <a:moveTo>
                    <a:pt x="575563" y="0"/>
                  </a:moveTo>
                  <a:lnTo>
                    <a:pt x="565912" y="0"/>
                  </a:lnTo>
                  <a:lnTo>
                    <a:pt x="435990" y="318007"/>
                  </a:lnTo>
                  <a:lnTo>
                    <a:pt x="705484" y="318007"/>
                  </a:lnTo>
                  <a:lnTo>
                    <a:pt x="575563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59" name="object 29"/>
            <p:cNvSpPr/>
            <p:nvPr/>
          </p:nvSpPr>
          <p:spPr>
            <a:xfrm>
              <a:off x="11095863" y="0"/>
              <a:ext cx="1096645" cy="851535"/>
            </a:xfrm>
            <a:custGeom>
              <a:avLst/>
              <a:gdLst/>
              <a:ahLst/>
              <a:cxnLst/>
              <a:rect l="l" t="t" r="r" b="b"/>
              <a:pathLst>
                <a:path w="1096645" h="851535">
                  <a:moveTo>
                    <a:pt x="0" y="318007"/>
                  </a:moveTo>
                  <a:lnTo>
                    <a:pt x="435990" y="318007"/>
                  </a:lnTo>
                  <a:lnTo>
                    <a:pt x="565912" y="0"/>
                  </a:lnTo>
                </a:path>
                <a:path w="1096645" h="851535">
                  <a:moveTo>
                    <a:pt x="575563" y="0"/>
                  </a:moveTo>
                  <a:lnTo>
                    <a:pt x="705484" y="318007"/>
                  </a:lnTo>
                  <a:lnTo>
                    <a:pt x="1096136" y="318007"/>
                  </a:lnTo>
                </a:path>
                <a:path w="1096645" h="851535">
                  <a:moveTo>
                    <a:pt x="1096136" y="344195"/>
                  </a:moveTo>
                  <a:lnTo>
                    <a:pt x="788796" y="521715"/>
                  </a:lnTo>
                  <a:lnTo>
                    <a:pt x="923416" y="851535"/>
                  </a:lnTo>
                  <a:lnTo>
                    <a:pt x="570737" y="647700"/>
                  </a:lnTo>
                  <a:lnTo>
                    <a:pt x="218058" y="851535"/>
                  </a:lnTo>
                  <a:lnTo>
                    <a:pt x="352678" y="521715"/>
                  </a:lnTo>
                  <a:lnTo>
                    <a:pt x="0" y="318007"/>
                  </a:lnTo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0"/>
          <p:cNvGrpSpPr/>
          <p:nvPr/>
        </p:nvGrpSpPr>
        <p:grpSpPr>
          <a:xfrm>
            <a:off x="60199" y="57150"/>
            <a:ext cx="1519555" cy="6684645"/>
            <a:chOff x="60199" y="57150"/>
            <a:chExt cx="1519555" cy="6684645"/>
          </a:xfrm>
        </p:grpSpPr>
        <p:sp>
          <p:nvSpPr>
            <p:cNvPr id="1048660" name="object 31"/>
            <p:cNvSpPr/>
            <p:nvPr/>
          </p:nvSpPr>
          <p:spPr>
            <a:xfrm>
              <a:off x="72772" y="5906642"/>
              <a:ext cx="990600" cy="822325"/>
            </a:xfrm>
            <a:custGeom>
              <a:avLst/>
              <a:gdLst/>
              <a:ahLst/>
              <a:cxnLst/>
              <a:rect l="l" t="t" r="r" b="b"/>
              <a:pathLst>
                <a:path w="990600" h="822325">
                  <a:moveTo>
                    <a:pt x="495298" y="0"/>
                  </a:moveTo>
                  <a:lnTo>
                    <a:pt x="378382" y="314058"/>
                  </a:lnTo>
                  <a:lnTo>
                    <a:pt x="0" y="314045"/>
                  </a:lnTo>
                  <a:lnTo>
                    <a:pt x="306119" y="508139"/>
                  </a:lnTo>
                  <a:lnTo>
                    <a:pt x="189190" y="822197"/>
                  </a:lnTo>
                  <a:lnTo>
                    <a:pt x="495298" y="628103"/>
                  </a:lnTo>
                  <a:lnTo>
                    <a:pt x="801406" y="822197"/>
                  </a:lnTo>
                  <a:lnTo>
                    <a:pt x="684477" y="508139"/>
                  </a:lnTo>
                  <a:lnTo>
                    <a:pt x="990598" y="314045"/>
                  </a:lnTo>
                  <a:lnTo>
                    <a:pt x="612214" y="314058"/>
                  </a:lnTo>
                  <a:lnTo>
                    <a:pt x="495298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61" name="object 32"/>
            <p:cNvSpPr/>
            <p:nvPr/>
          </p:nvSpPr>
          <p:spPr>
            <a:xfrm>
              <a:off x="72772" y="5906642"/>
              <a:ext cx="990600" cy="822325"/>
            </a:xfrm>
            <a:custGeom>
              <a:avLst/>
              <a:gdLst/>
              <a:ahLst/>
              <a:cxnLst/>
              <a:rect l="l" t="t" r="r" b="b"/>
              <a:pathLst>
                <a:path w="990600" h="822325">
                  <a:moveTo>
                    <a:pt x="0" y="314045"/>
                  </a:moveTo>
                  <a:lnTo>
                    <a:pt x="378382" y="314058"/>
                  </a:lnTo>
                  <a:lnTo>
                    <a:pt x="495298" y="0"/>
                  </a:lnTo>
                  <a:lnTo>
                    <a:pt x="612214" y="314058"/>
                  </a:lnTo>
                  <a:lnTo>
                    <a:pt x="990598" y="314045"/>
                  </a:lnTo>
                  <a:lnTo>
                    <a:pt x="684477" y="508139"/>
                  </a:lnTo>
                  <a:lnTo>
                    <a:pt x="801406" y="822197"/>
                  </a:lnTo>
                  <a:lnTo>
                    <a:pt x="495298" y="628103"/>
                  </a:lnTo>
                  <a:lnTo>
                    <a:pt x="189190" y="822197"/>
                  </a:lnTo>
                  <a:lnTo>
                    <a:pt x="306119" y="508139"/>
                  </a:lnTo>
                  <a:lnTo>
                    <a:pt x="0" y="314045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62" name="object 33"/>
            <p:cNvSpPr/>
            <p:nvPr/>
          </p:nvSpPr>
          <p:spPr>
            <a:xfrm>
              <a:off x="277748" y="2834258"/>
              <a:ext cx="499109" cy="511809"/>
            </a:xfrm>
            <a:custGeom>
              <a:avLst/>
              <a:gdLst/>
              <a:ahLst/>
              <a:cxnLst/>
              <a:rect l="l" t="t" r="r" b="b"/>
              <a:pathLst>
                <a:path w="499109" h="511810">
                  <a:moveTo>
                    <a:pt x="249555" y="0"/>
                  </a:moveTo>
                  <a:lnTo>
                    <a:pt x="190639" y="195325"/>
                  </a:lnTo>
                  <a:lnTo>
                    <a:pt x="0" y="195325"/>
                  </a:lnTo>
                  <a:lnTo>
                    <a:pt x="154228" y="315975"/>
                  </a:lnTo>
                  <a:lnTo>
                    <a:pt x="95326" y="511301"/>
                  </a:lnTo>
                  <a:lnTo>
                    <a:pt x="249555" y="390651"/>
                  </a:lnTo>
                  <a:lnTo>
                    <a:pt x="403783" y="511301"/>
                  </a:lnTo>
                  <a:lnTo>
                    <a:pt x="344881" y="315975"/>
                  </a:lnTo>
                  <a:lnTo>
                    <a:pt x="499109" y="195325"/>
                  </a:lnTo>
                  <a:lnTo>
                    <a:pt x="308470" y="195325"/>
                  </a:lnTo>
                  <a:lnTo>
                    <a:pt x="24955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63" name="object 34"/>
            <p:cNvSpPr/>
            <p:nvPr/>
          </p:nvSpPr>
          <p:spPr>
            <a:xfrm>
              <a:off x="277748" y="2834258"/>
              <a:ext cx="499109" cy="511809"/>
            </a:xfrm>
            <a:custGeom>
              <a:avLst/>
              <a:gdLst/>
              <a:ahLst/>
              <a:cxnLst/>
              <a:rect l="l" t="t" r="r" b="b"/>
              <a:pathLst>
                <a:path w="499109" h="511810">
                  <a:moveTo>
                    <a:pt x="0" y="195325"/>
                  </a:moveTo>
                  <a:lnTo>
                    <a:pt x="190639" y="195325"/>
                  </a:lnTo>
                  <a:lnTo>
                    <a:pt x="249555" y="0"/>
                  </a:lnTo>
                  <a:lnTo>
                    <a:pt x="308470" y="195325"/>
                  </a:lnTo>
                  <a:lnTo>
                    <a:pt x="499109" y="195325"/>
                  </a:lnTo>
                  <a:lnTo>
                    <a:pt x="344881" y="315975"/>
                  </a:lnTo>
                  <a:lnTo>
                    <a:pt x="403783" y="511301"/>
                  </a:lnTo>
                  <a:lnTo>
                    <a:pt x="249555" y="390651"/>
                  </a:lnTo>
                  <a:lnTo>
                    <a:pt x="95326" y="511301"/>
                  </a:lnTo>
                  <a:lnTo>
                    <a:pt x="154228" y="315975"/>
                  </a:lnTo>
                  <a:lnTo>
                    <a:pt x="0" y="195325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64" name="object 35"/>
            <p:cNvSpPr/>
            <p:nvPr/>
          </p:nvSpPr>
          <p:spPr>
            <a:xfrm>
              <a:off x="304419" y="124586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182879" y="0"/>
                  </a:moveTo>
                  <a:lnTo>
                    <a:pt x="139712" y="149352"/>
                  </a:lnTo>
                  <a:lnTo>
                    <a:pt x="0" y="149352"/>
                  </a:lnTo>
                  <a:lnTo>
                    <a:pt x="113029" y="241554"/>
                  </a:lnTo>
                  <a:lnTo>
                    <a:pt x="69850" y="390906"/>
                  </a:lnTo>
                  <a:lnTo>
                    <a:pt x="182879" y="298577"/>
                  </a:lnTo>
                  <a:lnTo>
                    <a:pt x="295910" y="390906"/>
                  </a:lnTo>
                  <a:lnTo>
                    <a:pt x="252729" y="241554"/>
                  </a:lnTo>
                  <a:lnTo>
                    <a:pt x="365760" y="149352"/>
                  </a:lnTo>
                  <a:lnTo>
                    <a:pt x="226047" y="149352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65" name="object 36"/>
            <p:cNvSpPr/>
            <p:nvPr/>
          </p:nvSpPr>
          <p:spPr>
            <a:xfrm>
              <a:off x="304419" y="124586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0" y="149352"/>
                  </a:moveTo>
                  <a:lnTo>
                    <a:pt x="139712" y="149352"/>
                  </a:lnTo>
                  <a:lnTo>
                    <a:pt x="182879" y="0"/>
                  </a:lnTo>
                  <a:lnTo>
                    <a:pt x="226047" y="149352"/>
                  </a:lnTo>
                  <a:lnTo>
                    <a:pt x="365760" y="149352"/>
                  </a:lnTo>
                  <a:lnTo>
                    <a:pt x="252729" y="241554"/>
                  </a:lnTo>
                  <a:lnTo>
                    <a:pt x="295910" y="390906"/>
                  </a:lnTo>
                  <a:lnTo>
                    <a:pt x="182879" y="298577"/>
                  </a:lnTo>
                  <a:lnTo>
                    <a:pt x="69850" y="390906"/>
                  </a:lnTo>
                  <a:lnTo>
                    <a:pt x="113029" y="241554"/>
                  </a:lnTo>
                  <a:lnTo>
                    <a:pt x="0" y="14935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66" name="object 37"/>
            <p:cNvSpPr/>
            <p:nvPr/>
          </p:nvSpPr>
          <p:spPr>
            <a:xfrm>
              <a:off x="1201292" y="69723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182879" y="0"/>
                  </a:moveTo>
                  <a:lnTo>
                    <a:pt x="139700" y="149351"/>
                  </a:lnTo>
                  <a:lnTo>
                    <a:pt x="0" y="149351"/>
                  </a:lnTo>
                  <a:lnTo>
                    <a:pt x="113029" y="241553"/>
                  </a:lnTo>
                  <a:lnTo>
                    <a:pt x="69850" y="390905"/>
                  </a:lnTo>
                  <a:lnTo>
                    <a:pt x="182879" y="298576"/>
                  </a:lnTo>
                  <a:lnTo>
                    <a:pt x="295909" y="390905"/>
                  </a:lnTo>
                  <a:lnTo>
                    <a:pt x="252729" y="241553"/>
                  </a:lnTo>
                  <a:lnTo>
                    <a:pt x="365759" y="149351"/>
                  </a:lnTo>
                  <a:lnTo>
                    <a:pt x="226059" y="149351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67" name="object 38"/>
            <p:cNvSpPr/>
            <p:nvPr/>
          </p:nvSpPr>
          <p:spPr>
            <a:xfrm>
              <a:off x="1201292" y="69723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0" y="149351"/>
                  </a:moveTo>
                  <a:lnTo>
                    <a:pt x="139700" y="149351"/>
                  </a:lnTo>
                  <a:lnTo>
                    <a:pt x="182879" y="0"/>
                  </a:lnTo>
                  <a:lnTo>
                    <a:pt x="226059" y="149351"/>
                  </a:lnTo>
                  <a:lnTo>
                    <a:pt x="365759" y="149351"/>
                  </a:lnTo>
                  <a:lnTo>
                    <a:pt x="252729" y="241553"/>
                  </a:lnTo>
                  <a:lnTo>
                    <a:pt x="295909" y="390905"/>
                  </a:lnTo>
                  <a:lnTo>
                    <a:pt x="182879" y="298576"/>
                  </a:lnTo>
                  <a:lnTo>
                    <a:pt x="69850" y="390905"/>
                  </a:lnTo>
                  <a:lnTo>
                    <a:pt x="113029" y="241553"/>
                  </a:lnTo>
                  <a:lnTo>
                    <a:pt x="0" y="149351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50"/>
          <p:cNvGrpSpPr/>
          <p:nvPr/>
        </p:nvGrpSpPr>
        <p:grpSpPr>
          <a:xfrm rot="392680">
            <a:off x="10142219" y="3401072"/>
            <a:ext cx="2049780" cy="3303904"/>
            <a:chOff x="10142219" y="3401072"/>
            <a:chExt cx="2049780" cy="3303904"/>
          </a:xfrm>
        </p:grpSpPr>
        <p:pic>
          <p:nvPicPr>
            <p:cNvPr id="2097171" name="object 51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42219" y="3401072"/>
              <a:ext cx="2049780" cy="3303638"/>
            </a:xfrm>
            <a:prstGeom prst="rect">
              <a:avLst/>
            </a:prstGeom>
          </p:spPr>
        </p:pic>
        <p:sp>
          <p:nvSpPr>
            <p:cNvPr id="1048674" name="object 52"/>
            <p:cNvSpPr/>
            <p:nvPr/>
          </p:nvSpPr>
          <p:spPr>
            <a:xfrm>
              <a:off x="11371706" y="5822822"/>
              <a:ext cx="499109" cy="511809"/>
            </a:xfrm>
            <a:custGeom>
              <a:avLst/>
              <a:gdLst/>
              <a:ahLst/>
              <a:cxnLst/>
              <a:rect l="l" t="t" r="r" b="b"/>
              <a:pathLst>
                <a:path w="499109" h="511810">
                  <a:moveTo>
                    <a:pt x="249554" y="0"/>
                  </a:moveTo>
                  <a:lnTo>
                    <a:pt x="190626" y="195300"/>
                  </a:lnTo>
                  <a:lnTo>
                    <a:pt x="0" y="195300"/>
                  </a:lnTo>
                  <a:lnTo>
                    <a:pt x="154177" y="316001"/>
                  </a:lnTo>
                  <a:lnTo>
                    <a:pt x="95376" y="511301"/>
                  </a:lnTo>
                  <a:lnTo>
                    <a:pt x="249554" y="390601"/>
                  </a:lnTo>
                  <a:lnTo>
                    <a:pt x="403733" y="511301"/>
                  </a:lnTo>
                  <a:lnTo>
                    <a:pt x="344932" y="316001"/>
                  </a:lnTo>
                  <a:lnTo>
                    <a:pt x="499110" y="195300"/>
                  </a:lnTo>
                  <a:lnTo>
                    <a:pt x="308483" y="195300"/>
                  </a:lnTo>
                  <a:lnTo>
                    <a:pt x="249554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75" name="object 53"/>
            <p:cNvSpPr/>
            <p:nvPr/>
          </p:nvSpPr>
          <p:spPr>
            <a:xfrm>
              <a:off x="11371706" y="5822822"/>
              <a:ext cx="499109" cy="511809"/>
            </a:xfrm>
            <a:custGeom>
              <a:avLst/>
              <a:gdLst/>
              <a:ahLst/>
              <a:cxnLst/>
              <a:rect l="l" t="t" r="r" b="b"/>
              <a:pathLst>
                <a:path w="499109" h="511810">
                  <a:moveTo>
                    <a:pt x="0" y="195300"/>
                  </a:moveTo>
                  <a:lnTo>
                    <a:pt x="190626" y="195300"/>
                  </a:lnTo>
                  <a:lnTo>
                    <a:pt x="249554" y="0"/>
                  </a:lnTo>
                  <a:lnTo>
                    <a:pt x="308483" y="195300"/>
                  </a:lnTo>
                  <a:lnTo>
                    <a:pt x="499110" y="195300"/>
                  </a:lnTo>
                  <a:lnTo>
                    <a:pt x="344932" y="316001"/>
                  </a:lnTo>
                  <a:lnTo>
                    <a:pt x="403733" y="511301"/>
                  </a:lnTo>
                  <a:lnTo>
                    <a:pt x="249554" y="390601"/>
                  </a:lnTo>
                  <a:lnTo>
                    <a:pt x="95376" y="511301"/>
                  </a:lnTo>
                  <a:lnTo>
                    <a:pt x="154177" y="316001"/>
                  </a:lnTo>
                  <a:lnTo>
                    <a:pt x="0" y="195300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54"/>
          <p:cNvGrpSpPr/>
          <p:nvPr/>
        </p:nvGrpSpPr>
        <p:grpSpPr>
          <a:xfrm>
            <a:off x="3645408" y="3624834"/>
            <a:ext cx="391160" cy="416559"/>
            <a:chOff x="3645408" y="3624834"/>
            <a:chExt cx="391160" cy="416559"/>
          </a:xfrm>
        </p:grpSpPr>
        <p:sp>
          <p:nvSpPr>
            <p:cNvPr id="1048676" name="object 55"/>
            <p:cNvSpPr/>
            <p:nvPr/>
          </p:nvSpPr>
          <p:spPr>
            <a:xfrm>
              <a:off x="3657981" y="3637407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60" h="391160">
                  <a:moveTo>
                    <a:pt x="182880" y="0"/>
                  </a:moveTo>
                  <a:lnTo>
                    <a:pt x="139700" y="149352"/>
                  </a:lnTo>
                  <a:lnTo>
                    <a:pt x="0" y="149352"/>
                  </a:lnTo>
                  <a:lnTo>
                    <a:pt x="113030" y="241554"/>
                  </a:lnTo>
                  <a:lnTo>
                    <a:pt x="69850" y="390906"/>
                  </a:lnTo>
                  <a:lnTo>
                    <a:pt x="182880" y="298577"/>
                  </a:lnTo>
                  <a:lnTo>
                    <a:pt x="295910" y="390906"/>
                  </a:lnTo>
                  <a:lnTo>
                    <a:pt x="252730" y="241554"/>
                  </a:lnTo>
                  <a:lnTo>
                    <a:pt x="365760" y="149352"/>
                  </a:lnTo>
                  <a:lnTo>
                    <a:pt x="226060" y="149352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77" name="object 56"/>
            <p:cNvSpPr/>
            <p:nvPr/>
          </p:nvSpPr>
          <p:spPr>
            <a:xfrm>
              <a:off x="3657981" y="3637407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60" h="391160">
                  <a:moveTo>
                    <a:pt x="0" y="149352"/>
                  </a:moveTo>
                  <a:lnTo>
                    <a:pt x="139700" y="149352"/>
                  </a:lnTo>
                  <a:lnTo>
                    <a:pt x="182880" y="0"/>
                  </a:lnTo>
                  <a:lnTo>
                    <a:pt x="226060" y="149352"/>
                  </a:lnTo>
                  <a:lnTo>
                    <a:pt x="365760" y="149352"/>
                  </a:lnTo>
                  <a:lnTo>
                    <a:pt x="252730" y="241554"/>
                  </a:lnTo>
                  <a:lnTo>
                    <a:pt x="295910" y="390906"/>
                  </a:lnTo>
                  <a:lnTo>
                    <a:pt x="182880" y="298577"/>
                  </a:lnTo>
                  <a:lnTo>
                    <a:pt x="69850" y="390906"/>
                  </a:lnTo>
                  <a:lnTo>
                    <a:pt x="113030" y="241554"/>
                  </a:lnTo>
                  <a:lnTo>
                    <a:pt x="0" y="14935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78" name="object 57"/>
          <p:cNvSpPr/>
          <p:nvPr/>
        </p:nvSpPr>
        <p:spPr>
          <a:xfrm>
            <a:off x="8963786" y="3620642"/>
            <a:ext cx="365760" cy="391160"/>
          </a:xfrm>
          <a:custGeom>
            <a:avLst/>
            <a:gdLst/>
            <a:ahLst/>
            <a:cxnLst/>
            <a:rect l="l" t="t" r="r" b="b"/>
            <a:pathLst>
              <a:path w="365759" h="391160">
                <a:moveTo>
                  <a:pt x="182880" y="0"/>
                </a:moveTo>
                <a:lnTo>
                  <a:pt x="139700" y="149351"/>
                </a:lnTo>
                <a:lnTo>
                  <a:pt x="0" y="149351"/>
                </a:lnTo>
                <a:lnTo>
                  <a:pt x="113030" y="241553"/>
                </a:lnTo>
                <a:lnTo>
                  <a:pt x="69850" y="390905"/>
                </a:lnTo>
                <a:lnTo>
                  <a:pt x="182880" y="298576"/>
                </a:lnTo>
                <a:lnTo>
                  <a:pt x="295910" y="390905"/>
                </a:lnTo>
                <a:lnTo>
                  <a:pt x="252730" y="241553"/>
                </a:lnTo>
                <a:lnTo>
                  <a:pt x="365760" y="149351"/>
                </a:lnTo>
                <a:lnTo>
                  <a:pt x="226060" y="149351"/>
                </a:lnTo>
                <a:lnTo>
                  <a:pt x="182880" y="0"/>
                </a:lnTo>
                <a:close/>
              </a:path>
            </a:pathLst>
          </a:custGeom>
          <a:solidFill>
            <a:srgbClr val="EBC2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79" name="object 58"/>
          <p:cNvSpPr/>
          <p:nvPr/>
        </p:nvSpPr>
        <p:spPr>
          <a:xfrm>
            <a:off x="8963786" y="3620642"/>
            <a:ext cx="365760" cy="391160"/>
          </a:xfrm>
          <a:custGeom>
            <a:avLst/>
            <a:gdLst/>
            <a:ahLst/>
            <a:cxnLst/>
            <a:rect l="l" t="t" r="r" b="b"/>
            <a:pathLst>
              <a:path w="365759" h="391160">
                <a:moveTo>
                  <a:pt x="0" y="149351"/>
                </a:moveTo>
                <a:lnTo>
                  <a:pt x="139700" y="149351"/>
                </a:lnTo>
                <a:lnTo>
                  <a:pt x="182880" y="0"/>
                </a:lnTo>
                <a:lnTo>
                  <a:pt x="226060" y="149351"/>
                </a:lnTo>
                <a:lnTo>
                  <a:pt x="365760" y="149351"/>
                </a:lnTo>
                <a:lnTo>
                  <a:pt x="252730" y="241553"/>
                </a:lnTo>
                <a:lnTo>
                  <a:pt x="295910" y="390905"/>
                </a:lnTo>
                <a:lnTo>
                  <a:pt x="182880" y="298576"/>
                </a:lnTo>
                <a:lnTo>
                  <a:pt x="69850" y="390905"/>
                </a:lnTo>
                <a:lnTo>
                  <a:pt x="113030" y="241553"/>
                </a:lnTo>
                <a:lnTo>
                  <a:pt x="0" y="149351"/>
                </a:lnTo>
                <a:close/>
              </a:path>
            </a:pathLst>
          </a:custGeom>
          <a:ln w="25146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59"/>
          <p:cNvGrpSpPr/>
          <p:nvPr/>
        </p:nvGrpSpPr>
        <p:grpSpPr>
          <a:xfrm>
            <a:off x="3959352" y="390143"/>
            <a:ext cx="471170" cy="387350"/>
            <a:chOff x="3959352" y="390143"/>
            <a:chExt cx="471170" cy="387350"/>
          </a:xfrm>
        </p:grpSpPr>
        <p:sp>
          <p:nvSpPr>
            <p:cNvPr id="1048680" name="object 60"/>
            <p:cNvSpPr/>
            <p:nvPr/>
          </p:nvSpPr>
          <p:spPr>
            <a:xfrm>
              <a:off x="3971925" y="402716"/>
              <a:ext cx="445770" cy="361950"/>
            </a:xfrm>
            <a:custGeom>
              <a:avLst/>
              <a:gdLst/>
              <a:ahLst/>
              <a:cxnLst/>
              <a:rect l="l" t="t" r="r" b="b"/>
              <a:pathLst>
                <a:path w="445770" h="361950">
                  <a:moveTo>
                    <a:pt x="222885" y="0"/>
                  </a:moveTo>
                  <a:lnTo>
                    <a:pt x="170307" y="138303"/>
                  </a:lnTo>
                  <a:lnTo>
                    <a:pt x="0" y="138303"/>
                  </a:lnTo>
                  <a:lnTo>
                    <a:pt x="137795" y="223647"/>
                  </a:lnTo>
                  <a:lnTo>
                    <a:pt x="85089" y="361950"/>
                  </a:lnTo>
                  <a:lnTo>
                    <a:pt x="222885" y="276479"/>
                  </a:lnTo>
                  <a:lnTo>
                    <a:pt x="360679" y="361950"/>
                  </a:lnTo>
                  <a:lnTo>
                    <a:pt x="307975" y="223647"/>
                  </a:lnTo>
                  <a:lnTo>
                    <a:pt x="445770" y="138303"/>
                  </a:lnTo>
                  <a:lnTo>
                    <a:pt x="275463" y="138303"/>
                  </a:lnTo>
                  <a:lnTo>
                    <a:pt x="22288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81" name="object 61"/>
            <p:cNvSpPr/>
            <p:nvPr/>
          </p:nvSpPr>
          <p:spPr>
            <a:xfrm>
              <a:off x="3971925" y="402716"/>
              <a:ext cx="445770" cy="361950"/>
            </a:xfrm>
            <a:custGeom>
              <a:avLst/>
              <a:gdLst/>
              <a:ahLst/>
              <a:cxnLst/>
              <a:rect l="l" t="t" r="r" b="b"/>
              <a:pathLst>
                <a:path w="445770" h="361950">
                  <a:moveTo>
                    <a:pt x="0" y="138303"/>
                  </a:moveTo>
                  <a:lnTo>
                    <a:pt x="170307" y="138303"/>
                  </a:lnTo>
                  <a:lnTo>
                    <a:pt x="222885" y="0"/>
                  </a:lnTo>
                  <a:lnTo>
                    <a:pt x="275463" y="138303"/>
                  </a:lnTo>
                  <a:lnTo>
                    <a:pt x="445770" y="138303"/>
                  </a:lnTo>
                  <a:lnTo>
                    <a:pt x="307975" y="223647"/>
                  </a:lnTo>
                  <a:lnTo>
                    <a:pt x="360679" y="361950"/>
                  </a:lnTo>
                  <a:lnTo>
                    <a:pt x="222885" y="276479"/>
                  </a:lnTo>
                  <a:lnTo>
                    <a:pt x="85089" y="361950"/>
                  </a:lnTo>
                  <a:lnTo>
                    <a:pt x="137795" y="223647"/>
                  </a:lnTo>
                  <a:lnTo>
                    <a:pt x="0" y="13830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82" name="TextBox 61"/>
          <p:cNvSpPr txBox="1"/>
          <p:nvPr/>
        </p:nvSpPr>
        <p:spPr>
          <a:xfrm>
            <a:off x="8193275" y="-27613"/>
            <a:ext cx="158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EF3AF"/>
                </a:solidFill>
              </a:rPr>
              <a:t>2024-25</a:t>
            </a:r>
            <a:endParaRPr lang="en-IN" sz="2800" b="1" dirty="0">
              <a:solidFill>
                <a:srgbClr val="FEF3AF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495800" y="438090"/>
            <a:ext cx="2594607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TAGORE HOUSE</a:t>
            </a:r>
            <a:endParaRPr lang="en-US" sz="2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607865" y="3628457"/>
            <a:ext cx="2594607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SUBHASH HOUSE</a:t>
            </a:r>
            <a:endParaRPr lang="en-US" sz="2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object 2"/>
          <p:cNvSpPr/>
          <p:nvPr/>
        </p:nvSpPr>
        <p:spPr>
          <a:xfrm>
            <a:off x="38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619" y="6857996"/>
                </a:moveTo>
                <a:lnTo>
                  <a:pt x="12191619" y="0"/>
                </a:lnTo>
                <a:lnTo>
                  <a:pt x="0" y="0"/>
                </a:lnTo>
                <a:lnTo>
                  <a:pt x="0" y="6857996"/>
                </a:lnTo>
                <a:lnTo>
                  <a:pt x="12191619" y="6857996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0" name="object 3"/>
          <p:cNvGrpSpPr/>
          <p:nvPr/>
        </p:nvGrpSpPr>
        <p:grpSpPr>
          <a:xfrm>
            <a:off x="-12191" y="0"/>
            <a:ext cx="1629410" cy="6858000"/>
            <a:chOff x="-12191" y="0"/>
            <a:chExt cx="1629410" cy="6858000"/>
          </a:xfrm>
        </p:grpSpPr>
        <p:sp>
          <p:nvSpPr>
            <p:cNvPr id="1048684" name="object 4"/>
            <p:cNvSpPr/>
            <p:nvPr/>
          </p:nvSpPr>
          <p:spPr>
            <a:xfrm>
              <a:off x="381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6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7172" name="object 5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355668"/>
              <a:ext cx="1617078" cy="3451288"/>
            </a:xfrm>
            <a:prstGeom prst="rect">
              <a:avLst/>
            </a:prstGeom>
          </p:spPr>
        </p:pic>
      </p:grpSp>
      <p:grpSp>
        <p:nvGrpSpPr>
          <p:cNvPr id="41" name="object 6"/>
          <p:cNvGrpSpPr/>
          <p:nvPr/>
        </p:nvGrpSpPr>
        <p:grpSpPr>
          <a:xfrm>
            <a:off x="10407916" y="204698"/>
            <a:ext cx="1784083" cy="6653301"/>
            <a:chOff x="10407916" y="204698"/>
            <a:chExt cx="1784083" cy="6653301"/>
          </a:xfrm>
        </p:grpSpPr>
        <p:pic>
          <p:nvPicPr>
            <p:cNvPr id="2097173" name="object 7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7916" y="3588004"/>
              <a:ext cx="1784083" cy="3269995"/>
            </a:xfrm>
            <a:prstGeom prst="rect">
              <a:avLst/>
            </a:prstGeom>
          </p:spPr>
        </p:pic>
        <p:pic>
          <p:nvPicPr>
            <p:cNvPr id="2097174" name="object 8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15701" y="204698"/>
              <a:ext cx="1676298" cy="3370986"/>
            </a:xfrm>
            <a:prstGeom prst="rect">
              <a:avLst/>
            </a:prstGeom>
          </p:spPr>
        </p:pic>
      </p:grpSp>
      <p:pic>
        <p:nvPicPr>
          <p:cNvPr id="2097175" name="object 9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19379"/>
            <a:ext cx="1474101" cy="3376371"/>
          </a:xfrm>
          <a:prstGeom prst="rect">
            <a:avLst/>
          </a:prstGeom>
        </p:spPr>
      </p:pic>
      <p:graphicFrame>
        <p:nvGraphicFramePr>
          <p:cNvPr id="4194309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21251"/>
              </p:ext>
            </p:extLst>
          </p:nvPr>
        </p:nvGraphicFramePr>
        <p:xfrm>
          <a:off x="1216798" y="3986021"/>
          <a:ext cx="9621889" cy="27473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8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2650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S.No.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NAM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800" b="1" spc="-1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2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800" b="1" spc="-2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lang="en-US"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lang="en-US"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LASS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77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655"/>
                        </a:lnSpc>
                        <a:spcBef>
                          <a:spcPts val="5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VANSH MAHAJAN</a:t>
                      </a:r>
                      <a:endParaRPr lang="en-IN" sz="1400" b="1" spc="-1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XII </a:t>
                      </a:r>
                      <a:r>
                        <a:rPr lang="en-US" sz="1400" b="1" spc="-1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</a:t>
                      </a:r>
                      <a:endParaRPr lang="en-IN" sz="1400" b="1" spc="-1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0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VICE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HRIMAN SHOKEEN</a:t>
                      </a:r>
                      <a:endParaRPr lang="en-IN" sz="1400" b="1" spc="-1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067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 A</a:t>
                      </a:r>
                      <a:endParaRPr lang="en-IN" sz="1400" b="1" spc="-1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645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SPORTS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KRISH KAPOOR</a:t>
                      </a:r>
                      <a:endParaRPr lang="en-IN" sz="1400" b="1" spc="-1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XII D</a:t>
                      </a:r>
                      <a:endParaRPr lang="en-IN" sz="1400" b="1" spc="-1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0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PREFECT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465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17500" algn="l"/>
                        </a:tabLs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RIDA ARORA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ts val="1465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17500" algn="l"/>
                        </a:tabLs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FALAK KAPOOR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ts val="1465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17500" algn="l"/>
                        </a:tabLs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DAIWIK CHUGH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ts val="1465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17500" algn="l"/>
                        </a:tabLs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PRANJALI MISHRA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08610" marR="299085" indent="30480" algn="just"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IX E</a:t>
                      </a:r>
                      <a:endParaRPr lang="zh-CN" altLang="en-US" dirty="0"/>
                    </a:p>
                    <a:p>
                      <a:pPr marL="308610" marR="299085" indent="30480" algn="just">
                        <a:spcAft>
                          <a:spcPts val="0"/>
                        </a:spcAft>
                      </a:pPr>
                      <a:r>
                        <a:rPr lang="en-US" alt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IX C</a:t>
                      </a:r>
                      <a:endParaRPr lang="zh-CN" altLang="en-US" dirty="0"/>
                    </a:p>
                    <a:p>
                      <a:pPr marL="308610" marR="299085" indent="30480" algn="just">
                        <a:spcAft>
                          <a:spcPts val="0"/>
                        </a:spcAft>
                      </a:pPr>
                      <a:r>
                        <a:rPr lang="en-US" alt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IX A</a:t>
                      </a:r>
                      <a:endParaRPr lang="zh-CN" altLang="en-US" dirty="0"/>
                    </a:p>
                    <a:p>
                      <a:pPr marL="308610" marR="299085" indent="30480" algn="just">
                        <a:spcAft>
                          <a:spcPts val="0"/>
                        </a:spcAft>
                      </a:pPr>
                      <a:r>
                        <a:rPr lang="en-US" alt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IX A</a:t>
                      </a:r>
                      <a:endParaRPr lang="zh-CN" altLang="en-US" dirty="0"/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48685" name="object 11"/>
          <p:cNvSpPr/>
          <p:nvPr/>
        </p:nvSpPr>
        <p:spPr>
          <a:xfrm>
            <a:off x="10898758" y="748791"/>
            <a:ext cx="0" cy="2759710"/>
          </a:xfrm>
          <a:custGeom>
            <a:avLst/>
            <a:gdLst/>
            <a:ahLst/>
            <a:cxnLst/>
            <a:rect l="l" t="t" r="r" b="b"/>
            <a:pathLst>
              <a:path h="2759710">
                <a:moveTo>
                  <a:pt x="0" y="0"/>
                </a:moveTo>
                <a:lnTo>
                  <a:pt x="0" y="275958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194310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70720"/>
              </p:ext>
            </p:extLst>
          </p:nvPr>
        </p:nvGraphicFramePr>
        <p:xfrm>
          <a:off x="1216799" y="914400"/>
          <a:ext cx="9621888" cy="26476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0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7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150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S.No.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lang="en-US" sz="18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AM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800" b="1" spc="-1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2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UD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lang="en-US"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LASS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13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5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67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APARNA GUPTA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245745" marR="23685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XII 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4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VICE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9593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TIANA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9593"/>
                    </a:solidFill>
                  </a:tcPr>
                </a:tc>
                <a:tc>
                  <a:txBody>
                    <a:bodyPr/>
                    <a:lstStyle/>
                    <a:p>
                      <a:pPr marL="245745" marR="23685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XI C</a:t>
                      </a:r>
                      <a:endParaRPr lang="en-IN" sz="1400" b="1" spc="-2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95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5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664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SPORTS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NITYA </a:t>
                      </a:r>
                      <a:r>
                        <a:rPr lang="en-US" sz="1400" b="1" spc="-2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KULHARI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245745" marR="23685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XI </a:t>
                      </a: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38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PREFECT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9593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460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7975" algn="l"/>
                          <a:tab pos="308610" algn="l"/>
                        </a:tabLs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MAHI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ts val="1460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7975" algn="l"/>
                          <a:tab pos="308610" algn="l"/>
                        </a:tabLs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ANAY SAMARIA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ts val="1460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7975" algn="l"/>
                          <a:tab pos="308610" algn="l"/>
                        </a:tabLs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NIYATI VED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ts val="1460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7975" algn="l"/>
                          <a:tab pos="308610" algn="l"/>
                        </a:tabLs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VIKRAM ADITYA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9593"/>
                    </a:solidFill>
                  </a:tcPr>
                </a:tc>
                <a:tc>
                  <a:txBody>
                    <a:bodyPr/>
                    <a:lstStyle/>
                    <a:p>
                      <a:pPr marL="302895" marR="292100" indent="2540" algn="ctr"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 A</a:t>
                      </a:r>
                    </a:p>
                    <a:p>
                      <a:pPr marL="302895" marR="292100" indent="2540" algn="ctr"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 E </a:t>
                      </a:r>
                    </a:p>
                    <a:p>
                      <a:pPr marL="302895" marR="292100" indent="2540" algn="ctr"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IX D</a:t>
                      </a:r>
                    </a:p>
                    <a:p>
                      <a:pPr marL="302895" marR="292100" indent="2540" algn="ctr"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 E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95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2" name="object 13"/>
          <p:cNvGrpSpPr/>
          <p:nvPr/>
        </p:nvGrpSpPr>
        <p:grpSpPr>
          <a:xfrm>
            <a:off x="11577066" y="4670297"/>
            <a:ext cx="471805" cy="387350"/>
            <a:chOff x="11577066" y="4670297"/>
            <a:chExt cx="471805" cy="387350"/>
          </a:xfrm>
        </p:grpSpPr>
        <p:sp>
          <p:nvSpPr>
            <p:cNvPr id="1048686" name="object 14"/>
            <p:cNvSpPr/>
            <p:nvPr/>
          </p:nvSpPr>
          <p:spPr>
            <a:xfrm>
              <a:off x="11589639" y="4682870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40" h="361950">
                  <a:moveTo>
                    <a:pt x="223265" y="0"/>
                  </a:moveTo>
                  <a:lnTo>
                    <a:pt x="170560" y="138302"/>
                  </a:lnTo>
                  <a:lnTo>
                    <a:pt x="0" y="138302"/>
                  </a:lnTo>
                  <a:lnTo>
                    <a:pt x="138049" y="223646"/>
                  </a:lnTo>
                  <a:lnTo>
                    <a:pt x="85216" y="361949"/>
                  </a:lnTo>
                  <a:lnTo>
                    <a:pt x="223265" y="276478"/>
                  </a:lnTo>
                  <a:lnTo>
                    <a:pt x="361187" y="361949"/>
                  </a:lnTo>
                  <a:lnTo>
                    <a:pt x="308482" y="223646"/>
                  </a:lnTo>
                  <a:lnTo>
                    <a:pt x="446531" y="138302"/>
                  </a:lnTo>
                  <a:lnTo>
                    <a:pt x="275970" y="138302"/>
                  </a:lnTo>
                  <a:lnTo>
                    <a:pt x="22326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87" name="object 15"/>
            <p:cNvSpPr/>
            <p:nvPr/>
          </p:nvSpPr>
          <p:spPr>
            <a:xfrm>
              <a:off x="11589639" y="4682870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40" h="361950">
                  <a:moveTo>
                    <a:pt x="0" y="138302"/>
                  </a:moveTo>
                  <a:lnTo>
                    <a:pt x="170560" y="138302"/>
                  </a:lnTo>
                  <a:lnTo>
                    <a:pt x="223265" y="0"/>
                  </a:lnTo>
                  <a:lnTo>
                    <a:pt x="275970" y="138302"/>
                  </a:lnTo>
                  <a:lnTo>
                    <a:pt x="446531" y="138302"/>
                  </a:lnTo>
                  <a:lnTo>
                    <a:pt x="308482" y="223646"/>
                  </a:lnTo>
                  <a:lnTo>
                    <a:pt x="361187" y="361949"/>
                  </a:lnTo>
                  <a:lnTo>
                    <a:pt x="223265" y="276478"/>
                  </a:lnTo>
                  <a:lnTo>
                    <a:pt x="85216" y="361949"/>
                  </a:lnTo>
                  <a:lnTo>
                    <a:pt x="138049" y="223646"/>
                  </a:lnTo>
                  <a:lnTo>
                    <a:pt x="0" y="138302"/>
                  </a:lnTo>
                  <a:close/>
                </a:path>
              </a:pathLst>
            </a:custGeom>
            <a:ln w="25145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16"/>
          <p:cNvGrpSpPr/>
          <p:nvPr/>
        </p:nvGrpSpPr>
        <p:grpSpPr>
          <a:xfrm>
            <a:off x="10056114" y="1523"/>
            <a:ext cx="433705" cy="414020"/>
            <a:chOff x="10056114" y="1523"/>
            <a:chExt cx="433705" cy="414020"/>
          </a:xfrm>
        </p:grpSpPr>
        <p:sp>
          <p:nvSpPr>
            <p:cNvPr id="1048688" name="object 17"/>
            <p:cNvSpPr/>
            <p:nvPr/>
          </p:nvSpPr>
          <p:spPr>
            <a:xfrm>
              <a:off x="10068687" y="14097"/>
              <a:ext cx="408940" cy="388620"/>
            </a:xfrm>
            <a:custGeom>
              <a:avLst/>
              <a:gdLst/>
              <a:ahLst/>
              <a:cxnLst/>
              <a:rect l="l" t="t" r="r" b="b"/>
              <a:pathLst>
                <a:path w="408940" h="388620">
                  <a:moveTo>
                    <a:pt x="204216" y="0"/>
                  </a:moveTo>
                  <a:lnTo>
                    <a:pt x="155956" y="148462"/>
                  </a:lnTo>
                  <a:lnTo>
                    <a:pt x="0" y="148462"/>
                  </a:lnTo>
                  <a:lnTo>
                    <a:pt x="126238" y="240156"/>
                  </a:lnTo>
                  <a:lnTo>
                    <a:pt x="77978" y="388619"/>
                  </a:lnTo>
                  <a:lnTo>
                    <a:pt x="204216" y="296925"/>
                  </a:lnTo>
                  <a:lnTo>
                    <a:pt x="330454" y="388619"/>
                  </a:lnTo>
                  <a:lnTo>
                    <a:pt x="282194" y="240156"/>
                  </a:lnTo>
                  <a:lnTo>
                    <a:pt x="408432" y="148462"/>
                  </a:lnTo>
                  <a:lnTo>
                    <a:pt x="252476" y="148462"/>
                  </a:lnTo>
                  <a:lnTo>
                    <a:pt x="204216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89" name="object 18"/>
            <p:cNvSpPr/>
            <p:nvPr/>
          </p:nvSpPr>
          <p:spPr>
            <a:xfrm>
              <a:off x="10068687" y="14097"/>
              <a:ext cx="408940" cy="388620"/>
            </a:xfrm>
            <a:custGeom>
              <a:avLst/>
              <a:gdLst/>
              <a:ahLst/>
              <a:cxnLst/>
              <a:rect l="l" t="t" r="r" b="b"/>
              <a:pathLst>
                <a:path w="408940" h="388620">
                  <a:moveTo>
                    <a:pt x="0" y="148462"/>
                  </a:moveTo>
                  <a:lnTo>
                    <a:pt x="155956" y="148462"/>
                  </a:lnTo>
                  <a:lnTo>
                    <a:pt x="204216" y="0"/>
                  </a:lnTo>
                  <a:lnTo>
                    <a:pt x="252476" y="148462"/>
                  </a:lnTo>
                  <a:lnTo>
                    <a:pt x="408432" y="148462"/>
                  </a:lnTo>
                  <a:lnTo>
                    <a:pt x="282194" y="240156"/>
                  </a:lnTo>
                  <a:lnTo>
                    <a:pt x="330454" y="388619"/>
                  </a:lnTo>
                  <a:lnTo>
                    <a:pt x="204216" y="296925"/>
                  </a:lnTo>
                  <a:lnTo>
                    <a:pt x="77978" y="388619"/>
                  </a:lnTo>
                  <a:lnTo>
                    <a:pt x="126238" y="240156"/>
                  </a:lnTo>
                  <a:lnTo>
                    <a:pt x="0" y="14846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19"/>
          <p:cNvGrpSpPr/>
          <p:nvPr/>
        </p:nvGrpSpPr>
        <p:grpSpPr>
          <a:xfrm>
            <a:off x="10826495" y="217170"/>
            <a:ext cx="765810" cy="555625"/>
            <a:chOff x="10826495" y="217170"/>
            <a:chExt cx="765810" cy="555625"/>
          </a:xfrm>
        </p:grpSpPr>
        <p:sp>
          <p:nvSpPr>
            <p:cNvPr id="1048690" name="object 20"/>
            <p:cNvSpPr/>
            <p:nvPr/>
          </p:nvSpPr>
          <p:spPr>
            <a:xfrm>
              <a:off x="10839068" y="229743"/>
              <a:ext cx="741045" cy="530860"/>
            </a:xfrm>
            <a:custGeom>
              <a:avLst/>
              <a:gdLst/>
              <a:ahLst/>
              <a:cxnLst/>
              <a:rect l="l" t="t" r="r" b="b"/>
              <a:pathLst>
                <a:path w="741045" h="530860">
                  <a:moveTo>
                    <a:pt x="370331" y="0"/>
                  </a:moveTo>
                  <a:lnTo>
                    <a:pt x="282955" y="202564"/>
                  </a:lnTo>
                  <a:lnTo>
                    <a:pt x="0" y="202564"/>
                  </a:lnTo>
                  <a:lnTo>
                    <a:pt x="228853" y="327786"/>
                  </a:lnTo>
                  <a:lnTo>
                    <a:pt x="141477" y="530351"/>
                  </a:lnTo>
                  <a:lnTo>
                    <a:pt x="370331" y="405129"/>
                  </a:lnTo>
                  <a:lnTo>
                    <a:pt x="599185" y="530351"/>
                  </a:lnTo>
                  <a:lnTo>
                    <a:pt x="511809" y="327786"/>
                  </a:lnTo>
                  <a:lnTo>
                    <a:pt x="740663" y="202564"/>
                  </a:lnTo>
                  <a:lnTo>
                    <a:pt x="457707" y="202564"/>
                  </a:lnTo>
                  <a:lnTo>
                    <a:pt x="370331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91" name="object 21"/>
            <p:cNvSpPr/>
            <p:nvPr/>
          </p:nvSpPr>
          <p:spPr>
            <a:xfrm>
              <a:off x="10839068" y="229743"/>
              <a:ext cx="741045" cy="530860"/>
            </a:xfrm>
            <a:custGeom>
              <a:avLst/>
              <a:gdLst/>
              <a:ahLst/>
              <a:cxnLst/>
              <a:rect l="l" t="t" r="r" b="b"/>
              <a:pathLst>
                <a:path w="741045" h="530860">
                  <a:moveTo>
                    <a:pt x="0" y="202564"/>
                  </a:moveTo>
                  <a:lnTo>
                    <a:pt x="282955" y="202564"/>
                  </a:lnTo>
                  <a:lnTo>
                    <a:pt x="370331" y="0"/>
                  </a:lnTo>
                  <a:lnTo>
                    <a:pt x="457707" y="202564"/>
                  </a:lnTo>
                  <a:lnTo>
                    <a:pt x="740663" y="202564"/>
                  </a:lnTo>
                  <a:lnTo>
                    <a:pt x="511809" y="327786"/>
                  </a:lnTo>
                  <a:lnTo>
                    <a:pt x="599185" y="530351"/>
                  </a:lnTo>
                  <a:lnTo>
                    <a:pt x="370331" y="405129"/>
                  </a:lnTo>
                  <a:lnTo>
                    <a:pt x="141477" y="530351"/>
                  </a:lnTo>
                  <a:lnTo>
                    <a:pt x="228853" y="327786"/>
                  </a:lnTo>
                  <a:lnTo>
                    <a:pt x="0" y="202564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22"/>
          <p:cNvGrpSpPr/>
          <p:nvPr/>
        </p:nvGrpSpPr>
        <p:grpSpPr>
          <a:xfrm>
            <a:off x="10425683" y="3101339"/>
            <a:ext cx="1167130" cy="889000"/>
            <a:chOff x="10425683" y="3101339"/>
            <a:chExt cx="1167130" cy="889000"/>
          </a:xfrm>
        </p:grpSpPr>
        <p:sp>
          <p:nvSpPr>
            <p:cNvPr id="1048692" name="object 23"/>
            <p:cNvSpPr/>
            <p:nvPr/>
          </p:nvSpPr>
          <p:spPr>
            <a:xfrm>
              <a:off x="10438256" y="3113912"/>
              <a:ext cx="1141730" cy="863600"/>
            </a:xfrm>
            <a:custGeom>
              <a:avLst/>
              <a:gdLst/>
              <a:ahLst/>
              <a:cxnLst/>
              <a:rect l="l" t="t" r="r" b="b"/>
              <a:pathLst>
                <a:path w="1141729" h="863600">
                  <a:moveTo>
                    <a:pt x="570738" y="0"/>
                  </a:moveTo>
                  <a:lnTo>
                    <a:pt x="435991" y="329819"/>
                  </a:lnTo>
                  <a:lnTo>
                    <a:pt x="0" y="329819"/>
                  </a:lnTo>
                  <a:lnTo>
                    <a:pt x="352678" y="533526"/>
                  </a:lnTo>
                  <a:lnTo>
                    <a:pt x="218059" y="863345"/>
                  </a:lnTo>
                  <a:lnTo>
                    <a:pt x="570738" y="659511"/>
                  </a:lnTo>
                  <a:lnTo>
                    <a:pt x="923417" y="863345"/>
                  </a:lnTo>
                  <a:lnTo>
                    <a:pt x="788797" y="533526"/>
                  </a:lnTo>
                  <a:lnTo>
                    <a:pt x="1141476" y="329819"/>
                  </a:lnTo>
                  <a:lnTo>
                    <a:pt x="705485" y="329819"/>
                  </a:lnTo>
                  <a:lnTo>
                    <a:pt x="570738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93" name="object 24"/>
            <p:cNvSpPr/>
            <p:nvPr/>
          </p:nvSpPr>
          <p:spPr>
            <a:xfrm>
              <a:off x="10438256" y="3113912"/>
              <a:ext cx="1141730" cy="863600"/>
            </a:xfrm>
            <a:custGeom>
              <a:avLst/>
              <a:gdLst/>
              <a:ahLst/>
              <a:cxnLst/>
              <a:rect l="l" t="t" r="r" b="b"/>
              <a:pathLst>
                <a:path w="1141729" h="863600">
                  <a:moveTo>
                    <a:pt x="0" y="329819"/>
                  </a:moveTo>
                  <a:lnTo>
                    <a:pt x="435991" y="329819"/>
                  </a:lnTo>
                  <a:lnTo>
                    <a:pt x="570738" y="0"/>
                  </a:lnTo>
                  <a:lnTo>
                    <a:pt x="705485" y="329819"/>
                  </a:lnTo>
                  <a:lnTo>
                    <a:pt x="1141476" y="329819"/>
                  </a:lnTo>
                  <a:lnTo>
                    <a:pt x="788797" y="533526"/>
                  </a:lnTo>
                  <a:lnTo>
                    <a:pt x="923417" y="863345"/>
                  </a:lnTo>
                  <a:lnTo>
                    <a:pt x="570738" y="659511"/>
                  </a:lnTo>
                  <a:lnTo>
                    <a:pt x="218059" y="863345"/>
                  </a:lnTo>
                  <a:lnTo>
                    <a:pt x="352678" y="533526"/>
                  </a:lnTo>
                  <a:lnTo>
                    <a:pt x="0" y="329819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25"/>
          <p:cNvGrpSpPr/>
          <p:nvPr/>
        </p:nvGrpSpPr>
        <p:grpSpPr>
          <a:xfrm>
            <a:off x="2438400" y="28955"/>
            <a:ext cx="524510" cy="537210"/>
            <a:chOff x="2558795" y="28955"/>
            <a:chExt cx="524510" cy="537210"/>
          </a:xfrm>
        </p:grpSpPr>
        <p:sp>
          <p:nvSpPr>
            <p:cNvPr id="1048694" name="object 26"/>
            <p:cNvSpPr/>
            <p:nvPr/>
          </p:nvSpPr>
          <p:spPr>
            <a:xfrm>
              <a:off x="2571368" y="41528"/>
              <a:ext cx="499109" cy="512445"/>
            </a:xfrm>
            <a:custGeom>
              <a:avLst/>
              <a:gdLst/>
              <a:ahLst/>
              <a:cxnLst/>
              <a:rect l="l" t="t" r="r" b="b"/>
              <a:pathLst>
                <a:path w="499110" h="512445">
                  <a:moveTo>
                    <a:pt x="249555" y="0"/>
                  </a:moveTo>
                  <a:lnTo>
                    <a:pt x="190626" y="195579"/>
                  </a:lnTo>
                  <a:lnTo>
                    <a:pt x="0" y="195579"/>
                  </a:lnTo>
                  <a:lnTo>
                    <a:pt x="154178" y="316484"/>
                  </a:lnTo>
                  <a:lnTo>
                    <a:pt x="95376" y="512063"/>
                  </a:lnTo>
                  <a:lnTo>
                    <a:pt x="249555" y="391160"/>
                  </a:lnTo>
                  <a:lnTo>
                    <a:pt x="403732" y="512063"/>
                  </a:lnTo>
                  <a:lnTo>
                    <a:pt x="344931" y="316484"/>
                  </a:lnTo>
                  <a:lnTo>
                    <a:pt x="499110" y="195579"/>
                  </a:lnTo>
                  <a:lnTo>
                    <a:pt x="308482" y="195579"/>
                  </a:lnTo>
                  <a:lnTo>
                    <a:pt x="24955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95" name="object 27"/>
            <p:cNvSpPr/>
            <p:nvPr/>
          </p:nvSpPr>
          <p:spPr>
            <a:xfrm>
              <a:off x="2571368" y="41528"/>
              <a:ext cx="499109" cy="512445"/>
            </a:xfrm>
            <a:custGeom>
              <a:avLst/>
              <a:gdLst/>
              <a:ahLst/>
              <a:cxnLst/>
              <a:rect l="l" t="t" r="r" b="b"/>
              <a:pathLst>
                <a:path w="499110" h="512445">
                  <a:moveTo>
                    <a:pt x="0" y="195579"/>
                  </a:moveTo>
                  <a:lnTo>
                    <a:pt x="190626" y="195579"/>
                  </a:lnTo>
                  <a:lnTo>
                    <a:pt x="249555" y="0"/>
                  </a:lnTo>
                  <a:lnTo>
                    <a:pt x="308482" y="195579"/>
                  </a:lnTo>
                  <a:lnTo>
                    <a:pt x="499110" y="195579"/>
                  </a:lnTo>
                  <a:lnTo>
                    <a:pt x="344931" y="316484"/>
                  </a:lnTo>
                  <a:lnTo>
                    <a:pt x="403732" y="512063"/>
                  </a:lnTo>
                  <a:lnTo>
                    <a:pt x="249555" y="391160"/>
                  </a:lnTo>
                  <a:lnTo>
                    <a:pt x="95376" y="512063"/>
                  </a:lnTo>
                  <a:lnTo>
                    <a:pt x="154178" y="316484"/>
                  </a:lnTo>
                  <a:lnTo>
                    <a:pt x="0" y="195579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28"/>
          <p:cNvGrpSpPr/>
          <p:nvPr/>
        </p:nvGrpSpPr>
        <p:grpSpPr>
          <a:xfrm>
            <a:off x="1604772" y="96773"/>
            <a:ext cx="428625" cy="340995"/>
            <a:chOff x="1604772" y="96773"/>
            <a:chExt cx="428625" cy="340995"/>
          </a:xfrm>
        </p:grpSpPr>
        <p:sp>
          <p:nvSpPr>
            <p:cNvPr id="1048696" name="object 29"/>
            <p:cNvSpPr/>
            <p:nvPr/>
          </p:nvSpPr>
          <p:spPr>
            <a:xfrm>
              <a:off x="1617345" y="109346"/>
              <a:ext cx="403225" cy="315595"/>
            </a:xfrm>
            <a:custGeom>
              <a:avLst/>
              <a:gdLst/>
              <a:ahLst/>
              <a:cxnLst/>
              <a:rect l="l" t="t" r="r" b="b"/>
              <a:pathLst>
                <a:path w="403225" h="315595">
                  <a:moveTo>
                    <a:pt x="201549" y="0"/>
                  </a:moveTo>
                  <a:lnTo>
                    <a:pt x="153924" y="120523"/>
                  </a:lnTo>
                  <a:lnTo>
                    <a:pt x="0" y="120523"/>
                  </a:lnTo>
                  <a:lnTo>
                    <a:pt x="124587" y="194945"/>
                  </a:lnTo>
                  <a:lnTo>
                    <a:pt x="76962" y="315467"/>
                  </a:lnTo>
                  <a:lnTo>
                    <a:pt x="201549" y="241046"/>
                  </a:lnTo>
                  <a:lnTo>
                    <a:pt x="326136" y="315467"/>
                  </a:lnTo>
                  <a:lnTo>
                    <a:pt x="278511" y="194945"/>
                  </a:lnTo>
                  <a:lnTo>
                    <a:pt x="403098" y="120523"/>
                  </a:lnTo>
                  <a:lnTo>
                    <a:pt x="249174" y="120523"/>
                  </a:lnTo>
                  <a:lnTo>
                    <a:pt x="20154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97" name="object 30"/>
            <p:cNvSpPr/>
            <p:nvPr/>
          </p:nvSpPr>
          <p:spPr>
            <a:xfrm>
              <a:off x="1617345" y="109346"/>
              <a:ext cx="403225" cy="315595"/>
            </a:xfrm>
            <a:custGeom>
              <a:avLst/>
              <a:gdLst/>
              <a:ahLst/>
              <a:cxnLst/>
              <a:rect l="l" t="t" r="r" b="b"/>
              <a:pathLst>
                <a:path w="403225" h="315595">
                  <a:moveTo>
                    <a:pt x="0" y="120523"/>
                  </a:moveTo>
                  <a:lnTo>
                    <a:pt x="153924" y="120523"/>
                  </a:lnTo>
                  <a:lnTo>
                    <a:pt x="201549" y="0"/>
                  </a:lnTo>
                  <a:lnTo>
                    <a:pt x="249174" y="120523"/>
                  </a:lnTo>
                  <a:lnTo>
                    <a:pt x="403098" y="120523"/>
                  </a:lnTo>
                  <a:lnTo>
                    <a:pt x="278511" y="194945"/>
                  </a:lnTo>
                  <a:lnTo>
                    <a:pt x="326136" y="315467"/>
                  </a:lnTo>
                  <a:lnTo>
                    <a:pt x="201549" y="241046"/>
                  </a:lnTo>
                  <a:lnTo>
                    <a:pt x="76962" y="315467"/>
                  </a:lnTo>
                  <a:lnTo>
                    <a:pt x="124587" y="194945"/>
                  </a:lnTo>
                  <a:lnTo>
                    <a:pt x="0" y="120523"/>
                  </a:lnTo>
                  <a:close/>
                </a:path>
              </a:pathLst>
            </a:custGeom>
            <a:ln w="25145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31"/>
          <p:cNvGrpSpPr/>
          <p:nvPr/>
        </p:nvGrpSpPr>
        <p:grpSpPr>
          <a:xfrm>
            <a:off x="534162" y="13716"/>
            <a:ext cx="768350" cy="3952240"/>
            <a:chOff x="534162" y="13716"/>
            <a:chExt cx="768350" cy="3952240"/>
          </a:xfrm>
        </p:grpSpPr>
        <p:sp>
          <p:nvSpPr>
            <p:cNvPr id="1048698" name="object 32"/>
            <p:cNvSpPr/>
            <p:nvPr/>
          </p:nvSpPr>
          <p:spPr>
            <a:xfrm>
              <a:off x="546735" y="26289"/>
              <a:ext cx="742950" cy="629920"/>
            </a:xfrm>
            <a:custGeom>
              <a:avLst/>
              <a:gdLst/>
              <a:ahLst/>
              <a:cxnLst/>
              <a:rect l="l" t="t" r="r" b="b"/>
              <a:pathLst>
                <a:path w="742950" h="629920">
                  <a:moveTo>
                    <a:pt x="371475" y="0"/>
                  </a:moveTo>
                  <a:lnTo>
                    <a:pt x="283781" y="240410"/>
                  </a:lnTo>
                  <a:lnTo>
                    <a:pt x="0" y="240410"/>
                  </a:lnTo>
                  <a:lnTo>
                    <a:pt x="229590" y="389000"/>
                  </a:lnTo>
                  <a:lnTo>
                    <a:pt x="141897" y="629411"/>
                  </a:lnTo>
                  <a:lnTo>
                    <a:pt x="371475" y="480821"/>
                  </a:lnTo>
                  <a:lnTo>
                    <a:pt x="601052" y="629411"/>
                  </a:lnTo>
                  <a:lnTo>
                    <a:pt x="513359" y="389000"/>
                  </a:lnTo>
                  <a:lnTo>
                    <a:pt x="742950" y="240410"/>
                  </a:lnTo>
                  <a:lnTo>
                    <a:pt x="459168" y="240410"/>
                  </a:lnTo>
                  <a:lnTo>
                    <a:pt x="37147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99" name="object 33"/>
            <p:cNvSpPr/>
            <p:nvPr/>
          </p:nvSpPr>
          <p:spPr>
            <a:xfrm>
              <a:off x="546735" y="26289"/>
              <a:ext cx="742950" cy="629920"/>
            </a:xfrm>
            <a:custGeom>
              <a:avLst/>
              <a:gdLst/>
              <a:ahLst/>
              <a:cxnLst/>
              <a:rect l="l" t="t" r="r" b="b"/>
              <a:pathLst>
                <a:path w="742950" h="629920">
                  <a:moveTo>
                    <a:pt x="0" y="240410"/>
                  </a:moveTo>
                  <a:lnTo>
                    <a:pt x="283781" y="240410"/>
                  </a:lnTo>
                  <a:lnTo>
                    <a:pt x="371475" y="0"/>
                  </a:lnTo>
                  <a:lnTo>
                    <a:pt x="459168" y="240410"/>
                  </a:lnTo>
                  <a:lnTo>
                    <a:pt x="742950" y="240410"/>
                  </a:lnTo>
                  <a:lnTo>
                    <a:pt x="513359" y="389000"/>
                  </a:lnTo>
                  <a:lnTo>
                    <a:pt x="601052" y="629411"/>
                  </a:lnTo>
                  <a:lnTo>
                    <a:pt x="371475" y="480821"/>
                  </a:lnTo>
                  <a:lnTo>
                    <a:pt x="141897" y="629411"/>
                  </a:lnTo>
                  <a:lnTo>
                    <a:pt x="229590" y="389000"/>
                  </a:lnTo>
                  <a:lnTo>
                    <a:pt x="0" y="240410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00" name="object 34"/>
            <p:cNvSpPr/>
            <p:nvPr/>
          </p:nvSpPr>
          <p:spPr>
            <a:xfrm>
              <a:off x="546735" y="3218307"/>
              <a:ext cx="591820" cy="734695"/>
            </a:xfrm>
            <a:custGeom>
              <a:avLst/>
              <a:gdLst/>
              <a:ahLst/>
              <a:cxnLst/>
              <a:rect l="l" t="t" r="r" b="b"/>
              <a:pathLst>
                <a:path w="591819" h="734695">
                  <a:moveTo>
                    <a:pt x="295656" y="0"/>
                  </a:moveTo>
                  <a:lnTo>
                    <a:pt x="225856" y="280542"/>
                  </a:lnTo>
                  <a:lnTo>
                    <a:pt x="0" y="280542"/>
                  </a:lnTo>
                  <a:lnTo>
                    <a:pt x="182727" y="454024"/>
                  </a:lnTo>
                  <a:lnTo>
                    <a:pt x="112928" y="734567"/>
                  </a:lnTo>
                  <a:lnTo>
                    <a:pt x="295656" y="561212"/>
                  </a:lnTo>
                  <a:lnTo>
                    <a:pt x="478383" y="734567"/>
                  </a:lnTo>
                  <a:lnTo>
                    <a:pt x="408584" y="454024"/>
                  </a:lnTo>
                  <a:lnTo>
                    <a:pt x="591312" y="280542"/>
                  </a:lnTo>
                  <a:lnTo>
                    <a:pt x="365455" y="280542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01" name="object 35"/>
            <p:cNvSpPr/>
            <p:nvPr/>
          </p:nvSpPr>
          <p:spPr>
            <a:xfrm>
              <a:off x="546735" y="3218307"/>
              <a:ext cx="591820" cy="734695"/>
            </a:xfrm>
            <a:custGeom>
              <a:avLst/>
              <a:gdLst/>
              <a:ahLst/>
              <a:cxnLst/>
              <a:rect l="l" t="t" r="r" b="b"/>
              <a:pathLst>
                <a:path w="591819" h="734695">
                  <a:moveTo>
                    <a:pt x="0" y="280542"/>
                  </a:moveTo>
                  <a:lnTo>
                    <a:pt x="225856" y="280542"/>
                  </a:lnTo>
                  <a:lnTo>
                    <a:pt x="295656" y="0"/>
                  </a:lnTo>
                  <a:lnTo>
                    <a:pt x="365455" y="280542"/>
                  </a:lnTo>
                  <a:lnTo>
                    <a:pt x="591312" y="280542"/>
                  </a:lnTo>
                  <a:lnTo>
                    <a:pt x="408584" y="454024"/>
                  </a:lnTo>
                  <a:lnTo>
                    <a:pt x="478383" y="734567"/>
                  </a:lnTo>
                  <a:lnTo>
                    <a:pt x="295656" y="561212"/>
                  </a:lnTo>
                  <a:lnTo>
                    <a:pt x="112928" y="734567"/>
                  </a:lnTo>
                  <a:lnTo>
                    <a:pt x="182727" y="454024"/>
                  </a:lnTo>
                  <a:lnTo>
                    <a:pt x="0" y="28054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36"/>
          <p:cNvGrpSpPr/>
          <p:nvPr/>
        </p:nvGrpSpPr>
        <p:grpSpPr>
          <a:xfrm>
            <a:off x="3048000" y="152400"/>
            <a:ext cx="6826884" cy="327324"/>
            <a:chOff x="3160013" y="216788"/>
            <a:chExt cx="6817359" cy="291845"/>
          </a:xfrm>
        </p:grpSpPr>
        <p:pic>
          <p:nvPicPr>
            <p:cNvPr id="2097176" name="object 37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77412" y="216788"/>
              <a:ext cx="5247132" cy="291845"/>
            </a:xfrm>
            <a:prstGeom prst="rect">
              <a:avLst/>
            </a:prstGeom>
          </p:spPr>
        </p:pic>
        <p:sp>
          <p:nvSpPr>
            <p:cNvPr id="1048702" name="object 38"/>
            <p:cNvSpPr/>
            <p:nvPr/>
          </p:nvSpPr>
          <p:spPr>
            <a:xfrm>
              <a:off x="3160013" y="475614"/>
              <a:ext cx="6817359" cy="32384"/>
            </a:xfrm>
            <a:custGeom>
              <a:avLst/>
              <a:gdLst/>
              <a:ahLst/>
              <a:cxnLst/>
              <a:rect l="l" t="t" r="r" b="b"/>
              <a:pathLst>
                <a:path w="6817359" h="32384">
                  <a:moveTo>
                    <a:pt x="6816852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6816852" y="32004"/>
                  </a:lnTo>
                  <a:lnTo>
                    <a:pt x="6816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03" name="object 39"/>
            <p:cNvSpPr/>
            <p:nvPr/>
          </p:nvSpPr>
          <p:spPr>
            <a:xfrm>
              <a:off x="3160013" y="475614"/>
              <a:ext cx="6817359" cy="32384"/>
            </a:xfrm>
            <a:custGeom>
              <a:avLst/>
              <a:gdLst/>
              <a:ahLst/>
              <a:cxnLst/>
              <a:rect l="l" t="t" r="r" b="b"/>
              <a:pathLst>
                <a:path w="6817359" h="32384">
                  <a:moveTo>
                    <a:pt x="0" y="0"/>
                  </a:moveTo>
                  <a:lnTo>
                    <a:pt x="1704213" y="0"/>
                  </a:lnTo>
                  <a:lnTo>
                    <a:pt x="3408426" y="0"/>
                  </a:lnTo>
                  <a:lnTo>
                    <a:pt x="5112639" y="0"/>
                  </a:lnTo>
                  <a:lnTo>
                    <a:pt x="6816852" y="0"/>
                  </a:lnTo>
                  <a:lnTo>
                    <a:pt x="6816852" y="32004"/>
                  </a:lnTo>
                  <a:lnTo>
                    <a:pt x="5112639" y="32004"/>
                  </a:lnTo>
                  <a:lnTo>
                    <a:pt x="3408426" y="32004"/>
                  </a:lnTo>
                  <a:lnTo>
                    <a:pt x="1704213" y="32004"/>
                  </a:lnTo>
                  <a:lnTo>
                    <a:pt x="0" y="32004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5"/>
          <p:cNvGrpSpPr/>
          <p:nvPr/>
        </p:nvGrpSpPr>
        <p:grpSpPr>
          <a:xfrm>
            <a:off x="192786" y="6184391"/>
            <a:ext cx="491490" cy="505459"/>
            <a:chOff x="192786" y="6184391"/>
            <a:chExt cx="491490" cy="505459"/>
          </a:xfrm>
        </p:grpSpPr>
        <p:sp>
          <p:nvSpPr>
            <p:cNvPr id="1048712" name="object 56"/>
            <p:cNvSpPr/>
            <p:nvPr/>
          </p:nvSpPr>
          <p:spPr>
            <a:xfrm>
              <a:off x="205359" y="6196964"/>
              <a:ext cx="466725" cy="480059"/>
            </a:xfrm>
            <a:custGeom>
              <a:avLst/>
              <a:gdLst/>
              <a:ahLst/>
              <a:cxnLst/>
              <a:rect l="l" t="t" r="r" b="b"/>
              <a:pathLst>
                <a:path w="466725" h="480059">
                  <a:moveTo>
                    <a:pt x="233172" y="0"/>
                  </a:moveTo>
                  <a:lnTo>
                    <a:pt x="178130" y="183362"/>
                  </a:lnTo>
                  <a:lnTo>
                    <a:pt x="0" y="183362"/>
                  </a:lnTo>
                  <a:lnTo>
                    <a:pt x="144106" y="296697"/>
                  </a:lnTo>
                  <a:lnTo>
                    <a:pt x="89065" y="480060"/>
                  </a:lnTo>
                  <a:lnTo>
                    <a:pt x="233172" y="366725"/>
                  </a:lnTo>
                  <a:lnTo>
                    <a:pt x="377278" y="480060"/>
                  </a:lnTo>
                  <a:lnTo>
                    <a:pt x="322237" y="296697"/>
                  </a:lnTo>
                  <a:lnTo>
                    <a:pt x="466344" y="183362"/>
                  </a:lnTo>
                  <a:lnTo>
                    <a:pt x="288213" y="183362"/>
                  </a:lnTo>
                  <a:lnTo>
                    <a:pt x="233172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13" name="object 57"/>
            <p:cNvSpPr/>
            <p:nvPr/>
          </p:nvSpPr>
          <p:spPr>
            <a:xfrm>
              <a:off x="205359" y="6196964"/>
              <a:ext cx="466725" cy="480059"/>
            </a:xfrm>
            <a:custGeom>
              <a:avLst/>
              <a:gdLst/>
              <a:ahLst/>
              <a:cxnLst/>
              <a:rect l="l" t="t" r="r" b="b"/>
              <a:pathLst>
                <a:path w="466725" h="480059">
                  <a:moveTo>
                    <a:pt x="0" y="183362"/>
                  </a:moveTo>
                  <a:lnTo>
                    <a:pt x="178130" y="183362"/>
                  </a:lnTo>
                  <a:lnTo>
                    <a:pt x="233172" y="0"/>
                  </a:lnTo>
                  <a:lnTo>
                    <a:pt x="288213" y="183362"/>
                  </a:lnTo>
                  <a:lnTo>
                    <a:pt x="466344" y="183362"/>
                  </a:lnTo>
                  <a:lnTo>
                    <a:pt x="322237" y="296697"/>
                  </a:lnTo>
                  <a:lnTo>
                    <a:pt x="377278" y="480060"/>
                  </a:lnTo>
                  <a:lnTo>
                    <a:pt x="233172" y="366725"/>
                  </a:lnTo>
                  <a:lnTo>
                    <a:pt x="89065" y="480060"/>
                  </a:lnTo>
                  <a:lnTo>
                    <a:pt x="144106" y="296697"/>
                  </a:lnTo>
                  <a:lnTo>
                    <a:pt x="0" y="18336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8"/>
          <p:cNvGrpSpPr/>
          <p:nvPr/>
        </p:nvGrpSpPr>
        <p:grpSpPr>
          <a:xfrm>
            <a:off x="11546585" y="6226302"/>
            <a:ext cx="491490" cy="505459"/>
            <a:chOff x="11546585" y="6226302"/>
            <a:chExt cx="491490" cy="505459"/>
          </a:xfrm>
        </p:grpSpPr>
        <p:sp>
          <p:nvSpPr>
            <p:cNvPr id="1048714" name="object 59"/>
            <p:cNvSpPr/>
            <p:nvPr/>
          </p:nvSpPr>
          <p:spPr>
            <a:xfrm>
              <a:off x="11559158" y="6238875"/>
              <a:ext cx="466725" cy="480059"/>
            </a:xfrm>
            <a:custGeom>
              <a:avLst/>
              <a:gdLst/>
              <a:ahLst/>
              <a:cxnLst/>
              <a:rect l="l" t="t" r="r" b="b"/>
              <a:pathLst>
                <a:path w="466725" h="480059">
                  <a:moveTo>
                    <a:pt x="233172" y="0"/>
                  </a:moveTo>
                  <a:lnTo>
                    <a:pt x="178181" y="183362"/>
                  </a:lnTo>
                  <a:lnTo>
                    <a:pt x="0" y="183362"/>
                  </a:lnTo>
                  <a:lnTo>
                    <a:pt x="144145" y="296697"/>
                  </a:lnTo>
                  <a:lnTo>
                    <a:pt x="89026" y="480059"/>
                  </a:lnTo>
                  <a:lnTo>
                    <a:pt x="233172" y="366725"/>
                  </a:lnTo>
                  <a:lnTo>
                    <a:pt x="377317" y="480059"/>
                  </a:lnTo>
                  <a:lnTo>
                    <a:pt x="322199" y="296697"/>
                  </a:lnTo>
                  <a:lnTo>
                    <a:pt x="466344" y="183362"/>
                  </a:lnTo>
                  <a:lnTo>
                    <a:pt x="288163" y="183362"/>
                  </a:lnTo>
                  <a:lnTo>
                    <a:pt x="233172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15" name="object 60"/>
            <p:cNvSpPr/>
            <p:nvPr/>
          </p:nvSpPr>
          <p:spPr>
            <a:xfrm>
              <a:off x="11559158" y="6238875"/>
              <a:ext cx="466725" cy="480059"/>
            </a:xfrm>
            <a:custGeom>
              <a:avLst/>
              <a:gdLst/>
              <a:ahLst/>
              <a:cxnLst/>
              <a:rect l="l" t="t" r="r" b="b"/>
              <a:pathLst>
                <a:path w="466725" h="480059">
                  <a:moveTo>
                    <a:pt x="0" y="183362"/>
                  </a:moveTo>
                  <a:lnTo>
                    <a:pt x="178181" y="183362"/>
                  </a:lnTo>
                  <a:lnTo>
                    <a:pt x="233172" y="0"/>
                  </a:lnTo>
                  <a:lnTo>
                    <a:pt x="288163" y="183362"/>
                  </a:lnTo>
                  <a:lnTo>
                    <a:pt x="466344" y="183362"/>
                  </a:lnTo>
                  <a:lnTo>
                    <a:pt x="322199" y="296697"/>
                  </a:lnTo>
                  <a:lnTo>
                    <a:pt x="377317" y="480059"/>
                  </a:lnTo>
                  <a:lnTo>
                    <a:pt x="233172" y="366725"/>
                  </a:lnTo>
                  <a:lnTo>
                    <a:pt x="89026" y="480059"/>
                  </a:lnTo>
                  <a:lnTo>
                    <a:pt x="144145" y="296697"/>
                  </a:lnTo>
                  <a:lnTo>
                    <a:pt x="0" y="18336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61"/>
          <p:cNvGrpSpPr/>
          <p:nvPr/>
        </p:nvGrpSpPr>
        <p:grpSpPr>
          <a:xfrm>
            <a:off x="8522207" y="3552444"/>
            <a:ext cx="471805" cy="387985"/>
            <a:chOff x="8522207" y="3552444"/>
            <a:chExt cx="471805" cy="387985"/>
          </a:xfrm>
        </p:grpSpPr>
        <p:sp>
          <p:nvSpPr>
            <p:cNvPr id="1048716" name="object 62"/>
            <p:cNvSpPr/>
            <p:nvPr/>
          </p:nvSpPr>
          <p:spPr>
            <a:xfrm>
              <a:off x="8534780" y="3565017"/>
              <a:ext cx="447040" cy="363220"/>
            </a:xfrm>
            <a:custGeom>
              <a:avLst/>
              <a:gdLst/>
              <a:ahLst/>
              <a:cxnLst/>
              <a:rect l="l" t="t" r="r" b="b"/>
              <a:pathLst>
                <a:path w="447040" h="363220">
                  <a:moveTo>
                    <a:pt x="223266" y="0"/>
                  </a:moveTo>
                  <a:lnTo>
                    <a:pt x="170561" y="138557"/>
                  </a:lnTo>
                  <a:lnTo>
                    <a:pt x="0" y="138557"/>
                  </a:lnTo>
                  <a:lnTo>
                    <a:pt x="138049" y="224155"/>
                  </a:lnTo>
                  <a:lnTo>
                    <a:pt x="85217" y="362712"/>
                  </a:lnTo>
                  <a:lnTo>
                    <a:pt x="223266" y="277114"/>
                  </a:lnTo>
                  <a:lnTo>
                    <a:pt x="361188" y="362712"/>
                  </a:lnTo>
                  <a:lnTo>
                    <a:pt x="308483" y="224155"/>
                  </a:lnTo>
                  <a:lnTo>
                    <a:pt x="446532" y="138557"/>
                  </a:lnTo>
                  <a:lnTo>
                    <a:pt x="275971" y="138557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17" name="object 63"/>
            <p:cNvSpPr/>
            <p:nvPr/>
          </p:nvSpPr>
          <p:spPr>
            <a:xfrm>
              <a:off x="8534780" y="3565017"/>
              <a:ext cx="447040" cy="363220"/>
            </a:xfrm>
            <a:custGeom>
              <a:avLst/>
              <a:gdLst/>
              <a:ahLst/>
              <a:cxnLst/>
              <a:rect l="l" t="t" r="r" b="b"/>
              <a:pathLst>
                <a:path w="447040" h="363220">
                  <a:moveTo>
                    <a:pt x="0" y="138557"/>
                  </a:moveTo>
                  <a:lnTo>
                    <a:pt x="170561" y="138557"/>
                  </a:lnTo>
                  <a:lnTo>
                    <a:pt x="223266" y="0"/>
                  </a:lnTo>
                  <a:lnTo>
                    <a:pt x="275971" y="138557"/>
                  </a:lnTo>
                  <a:lnTo>
                    <a:pt x="446532" y="138557"/>
                  </a:lnTo>
                  <a:lnTo>
                    <a:pt x="308483" y="224155"/>
                  </a:lnTo>
                  <a:lnTo>
                    <a:pt x="361188" y="362712"/>
                  </a:lnTo>
                  <a:lnTo>
                    <a:pt x="223266" y="277114"/>
                  </a:lnTo>
                  <a:lnTo>
                    <a:pt x="85217" y="362712"/>
                  </a:lnTo>
                  <a:lnTo>
                    <a:pt x="138049" y="224155"/>
                  </a:lnTo>
                  <a:lnTo>
                    <a:pt x="0" y="138557"/>
                  </a:lnTo>
                  <a:close/>
                </a:path>
              </a:pathLst>
            </a:custGeom>
            <a:ln w="25145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64"/>
          <p:cNvGrpSpPr/>
          <p:nvPr/>
        </p:nvGrpSpPr>
        <p:grpSpPr>
          <a:xfrm>
            <a:off x="3139439" y="3497579"/>
            <a:ext cx="471805" cy="387350"/>
            <a:chOff x="3139439" y="3497579"/>
            <a:chExt cx="471805" cy="387350"/>
          </a:xfrm>
        </p:grpSpPr>
        <p:sp>
          <p:nvSpPr>
            <p:cNvPr id="1048718" name="object 65"/>
            <p:cNvSpPr/>
            <p:nvPr/>
          </p:nvSpPr>
          <p:spPr>
            <a:xfrm>
              <a:off x="3152012" y="3510152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39" h="361950">
                  <a:moveTo>
                    <a:pt x="223265" y="0"/>
                  </a:moveTo>
                  <a:lnTo>
                    <a:pt x="170561" y="138303"/>
                  </a:lnTo>
                  <a:lnTo>
                    <a:pt x="0" y="138303"/>
                  </a:lnTo>
                  <a:lnTo>
                    <a:pt x="138049" y="223647"/>
                  </a:lnTo>
                  <a:lnTo>
                    <a:pt x="85217" y="361950"/>
                  </a:lnTo>
                  <a:lnTo>
                    <a:pt x="223265" y="276479"/>
                  </a:lnTo>
                  <a:lnTo>
                    <a:pt x="361314" y="361950"/>
                  </a:lnTo>
                  <a:lnTo>
                    <a:pt x="308483" y="223647"/>
                  </a:lnTo>
                  <a:lnTo>
                    <a:pt x="446532" y="138303"/>
                  </a:lnTo>
                  <a:lnTo>
                    <a:pt x="275971" y="138303"/>
                  </a:lnTo>
                  <a:lnTo>
                    <a:pt x="22326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19" name="object 66"/>
            <p:cNvSpPr/>
            <p:nvPr/>
          </p:nvSpPr>
          <p:spPr>
            <a:xfrm>
              <a:off x="3152012" y="3510152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39" h="361950">
                  <a:moveTo>
                    <a:pt x="0" y="138303"/>
                  </a:moveTo>
                  <a:lnTo>
                    <a:pt x="170561" y="138303"/>
                  </a:lnTo>
                  <a:lnTo>
                    <a:pt x="223265" y="0"/>
                  </a:lnTo>
                  <a:lnTo>
                    <a:pt x="275971" y="138303"/>
                  </a:lnTo>
                  <a:lnTo>
                    <a:pt x="446532" y="138303"/>
                  </a:lnTo>
                  <a:lnTo>
                    <a:pt x="308483" y="223647"/>
                  </a:lnTo>
                  <a:lnTo>
                    <a:pt x="361314" y="361950"/>
                  </a:lnTo>
                  <a:lnTo>
                    <a:pt x="223265" y="276479"/>
                  </a:lnTo>
                  <a:lnTo>
                    <a:pt x="85217" y="361950"/>
                  </a:lnTo>
                  <a:lnTo>
                    <a:pt x="138049" y="223647"/>
                  </a:lnTo>
                  <a:lnTo>
                    <a:pt x="0" y="13830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720" name="TextBox 66"/>
          <p:cNvSpPr txBox="1"/>
          <p:nvPr/>
        </p:nvSpPr>
        <p:spPr>
          <a:xfrm>
            <a:off x="8415020" y="29302"/>
            <a:ext cx="158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EF3AF"/>
                </a:solidFill>
              </a:rPr>
              <a:t>2024-25</a:t>
            </a:r>
            <a:endParaRPr lang="en-IN" sz="2800" b="1" dirty="0">
              <a:solidFill>
                <a:srgbClr val="FEF3AF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495800" y="514290"/>
            <a:ext cx="2594607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PATEL HOUSE</a:t>
            </a:r>
            <a:endParaRPr lang="en-US" sz="2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628535" y="3562290"/>
            <a:ext cx="2594607" cy="40011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SHASTRI HOUSE</a:t>
            </a:r>
            <a:endParaRPr lang="en-US" sz="2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6" name="object 64"/>
          <p:cNvGrpSpPr/>
          <p:nvPr/>
        </p:nvGrpSpPr>
        <p:grpSpPr>
          <a:xfrm>
            <a:off x="3532411" y="510856"/>
            <a:ext cx="471805" cy="387350"/>
            <a:chOff x="3139439" y="3497579"/>
            <a:chExt cx="471805" cy="387350"/>
          </a:xfrm>
        </p:grpSpPr>
        <p:sp>
          <p:nvSpPr>
            <p:cNvPr id="67" name="object 65"/>
            <p:cNvSpPr/>
            <p:nvPr/>
          </p:nvSpPr>
          <p:spPr>
            <a:xfrm>
              <a:off x="3152012" y="3510152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39" h="361950">
                  <a:moveTo>
                    <a:pt x="223265" y="0"/>
                  </a:moveTo>
                  <a:lnTo>
                    <a:pt x="170561" y="138303"/>
                  </a:lnTo>
                  <a:lnTo>
                    <a:pt x="0" y="138303"/>
                  </a:lnTo>
                  <a:lnTo>
                    <a:pt x="138049" y="223647"/>
                  </a:lnTo>
                  <a:lnTo>
                    <a:pt x="85217" y="361950"/>
                  </a:lnTo>
                  <a:lnTo>
                    <a:pt x="223265" y="276479"/>
                  </a:lnTo>
                  <a:lnTo>
                    <a:pt x="361314" y="361950"/>
                  </a:lnTo>
                  <a:lnTo>
                    <a:pt x="308483" y="223647"/>
                  </a:lnTo>
                  <a:lnTo>
                    <a:pt x="446532" y="138303"/>
                  </a:lnTo>
                  <a:lnTo>
                    <a:pt x="275971" y="138303"/>
                  </a:lnTo>
                  <a:lnTo>
                    <a:pt x="22326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6"/>
            <p:cNvSpPr/>
            <p:nvPr/>
          </p:nvSpPr>
          <p:spPr>
            <a:xfrm>
              <a:off x="3152012" y="3510152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39" h="361950">
                  <a:moveTo>
                    <a:pt x="0" y="138303"/>
                  </a:moveTo>
                  <a:lnTo>
                    <a:pt x="170561" y="138303"/>
                  </a:lnTo>
                  <a:lnTo>
                    <a:pt x="223265" y="0"/>
                  </a:lnTo>
                  <a:lnTo>
                    <a:pt x="275971" y="138303"/>
                  </a:lnTo>
                  <a:lnTo>
                    <a:pt x="446532" y="138303"/>
                  </a:lnTo>
                  <a:lnTo>
                    <a:pt x="308483" y="223647"/>
                  </a:lnTo>
                  <a:lnTo>
                    <a:pt x="361314" y="361950"/>
                  </a:lnTo>
                  <a:lnTo>
                    <a:pt x="223265" y="276479"/>
                  </a:lnTo>
                  <a:lnTo>
                    <a:pt x="85217" y="361950"/>
                  </a:lnTo>
                  <a:lnTo>
                    <a:pt x="138049" y="223647"/>
                  </a:lnTo>
                  <a:lnTo>
                    <a:pt x="0" y="13830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4"/>
          <p:cNvGrpSpPr/>
          <p:nvPr/>
        </p:nvGrpSpPr>
        <p:grpSpPr>
          <a:xfrm>
            <a:off x="7878866" y="500860"/>
            <a:ext cx="471805" cy="387350"/>
            <a:chOff x="3139439" y="3497579"/>
            <a:chExt cx="471805" cy="387350"/>
          </a:xfrm>
        </p:grpSpPr>
        <p:sp>
          <p:nvSpPr>
            <p:cNvPr id="70" name="object 65"/>
            <p:cNvSpPr/>
            <p:nvPr/>
          </p:nvSpPr>
          <p:spPr>
            <a:xfrm>
              <a:off x="3152012" y="3510152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39" h="361950">
                  <a:moveTo>
                    <a:pt x="223265" y="0"/>
                  </a:moveTo>
                  <a:lnTo>
                    <a:pt x="170561" y="138303"/>
                  </a:lnTo>
                  <a:lnTo>
                    <a:pt x="0" y="138303"/>
                  </a:lnTo>
                  <a:lnTo>
                    <a:pt x="138049" y="223647"/>
                  </a:lnTo>
                  <a:lnTo>
                    <a:pt x="85217" y="361950"/>
                  </a:lnTo>
                  <a:lnTo>
                    <a:pt x="223265" y="276479"/>
                  </a:lnTo>
                  <a:lnTo>
                    <a:pt x="361314" y="361950"/>
                  </a:lnTo>
                  <a:lnTo>
                    <a:pt x="308483" y="223647"/>
                  </a:lnTo>
                  <a:lnTo>
                    <a:pt x="446532" y="138303"/>
                  </a:lnTo>
                  <a:lnTo>
                    <a:pt x="275971" y="138303"/>
                  </a:lnTo>
                  <a:lnTo>
                    <a:pt x="22326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66"/>
            <p:cNvSpPr/>
            <p:nvPr/>
          </p:nvSpPr>
          <p:spPr>
            <a:xfrm>
              <a:off x="3152012" y="3510152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39" h="361950">
                  <a:moveTo>
                    <a:pt x="0" y="138303"/>
                  </a:moveTo>
                  <a:lnTo>
                    <a:pt x="170561" y="138303"/>
                  </a:lnTo>
                  <a:lnTo>
                    <a:pt x="223265" y="0"/>
                  </a:lnTo>
                  <a:lnTo>
                    <a:pt x="275971" y="138303"/>
                  </a:lnTo>
                  <a:lnTo>
                    <a:pt x="446532" y="138303"/>
                  </a:lnTo>
                  <a:lnTo>
                    <a:pt x="308483" y="223647"/>
                  </a:lnTo>
                  <a:lnTo>
                    <a:pt x="361314" y="361950"/>
                  </a:lnTo>
                  <a:lnTo>
                    <a:pt x="223265" y="276479"/>
                  </a:lnTo>
                  <a:lnTo>
                    <a:pt x="85217" y="361950"/>
                  </a:lnTo>
                  <a:lnTo>
                    <a:pt x="138049" y="223647"/>
                  </a:lnTo>
                  <a:lnTo>
                    <a:pt x="0" y="13830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446</Words>
  <Application>Microsoft Office PowerPoint</Application>
  <PresentationFormat>Widescreen</PresentationFormat>
  <Paragraphs>278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宋体</vt:lpstr>
      <vt:lpstr>Arial</vt:lpstr>
      <vt:lpstr>Arial Black</vt:lpstr>
      <vt:lpstr>Arial MT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KAVITA</dc:creator>
  <cp:lastModifiedBy>S-25</cp:lastModifiedBy>
  <cp:revision>6</cp:revision>
  <cp:lastPrinted>2024-07-18T04:27:24Z</cp:lastPrinted>
  <dcterms:created xsi:type="dcterms:W3CDTF">2023-06-20T18:10:47Z</dcterms:created>
  <dcterms:modified xsi:type="dcterms:W3CDTF">2024-07-18T06:21:51Z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2023-06-21T00:00:00Z</vt:filetime>
  </property>
  <property fmtid="{D5CDD505-2E9C-101B-9397-08002B2CF9AE}" pid="5" name="ICV">
    <vt:lpwstr>79359bef307a4306b4b91e7e40170351</vt:lpwstr>
  </property>
</Properties>
</file>